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7" r:id="rId6"/>
    <p:sldId id="260" r:id="rId7"/>
    <p:sldId id="268" r:id="rId8"/>
    <p:sldId id="262" r:id="rId9"/>
    <p:sldId id="263" r:id="rId10"/>
    <p:sldId id="264" r:id="rId11"/>
    <p:sldId id="269" r:id="rId12"/>
    <p:sldId id="265" r:id="rId13"/>
    <p:sldId id="266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FB183-04C5-408B-ABD6-8FEB77C6E6CB}" type="doc">
      <dgm:prSet loTypeId="urn:microsoft.com/office/officeart/2005/8/layout/gear1" loCatId="cycle" qsTypeId="urn:microsoft.com/office/officeart/2005/8/quickstyle/simple1" qsCatId="simple" csTypeId="urn:microsoft.com/office/officeart/2005/8/colors/accent3_1" csCatId="accent3" phldr="1"/>
      <dgm:spPr/>
    </dgm:pt>
    <dgm:pt modelId="{0B43B20A-6488-4C2E-9B93-6AD6D53E535D}">
      <dgm:prSet phldrT="[Testo]" custT="1"/>
      <dgm:spPr/>
      <dgm:t>
        <a:bodyPr/>
        <a:lstStyle/>
        <a:p>
          <a:r>
            <a:rPr lang="it-IT" sz="1800" b="1" dirty="0" smtClean="0"/>
            <a:t>DIFFUSIONE BEST PRACTICES</a:t>
          </a:r>
        </a:p>
        <a:p>
          <a:r>
            <a:rPr lang="it-IT" sz="1800" b="1" dirty="0" smtClean="0"/>
            <a:t>RESTORATIVE JUSTICE </a:t>
          </a:r>
          <a:endParaRPr lang="it-IT" sz="1800" b="1" dirty="0"/>
        </a:p>
      </dgm:t>
    </dgm:pt>
    <dgm:pt modelId="{3EE8B165-83F6-4504-8CB0-B55710EB2B52}" type="parTrans" cxnId="{47DCD1E4-AD0A-455B-B30D-7A9D65550E5E}">
      <dgm:prSet/>
      <dgm:spPr/>
      <dgm:t>
        <a:bodyPr/>
        <a:lstStyle/>
        <a:p>
          <a:endParaRPr lang="it-IT"/>
        </a:p>
      </dgm:t>
    </dgm:pt>
    <dgm:pt modelId="{9D97D61D-4E35-418A-BADA-B52FBF52E046}" type="sibTrans" cxnId="{47DCD1E4-AD0A-455B-B30D-7A9D65550E5E}">
      <dgm:prSet/>
      <dgm:spPr/>
      <dgm:t>
        <a:bodyPr/>
        <a:lstStyle/>
        <a:p>
          <a:endParaRPr lang="it-IT"/>
        </a:p>
      </dgm:t>
    </dgm:pt>
    <dgm:pt modelId="{8A55AD0B-78B8-4878-9EB8-EA00403FEB58}">
      <dgm:prSet phldrT="[Testo]" custT="1"/>
      <dgm:spPr/>
      <dgm:t>
        <a:bodyPr/>
        <a:lstStyle/>
        <a:p>
          <a:r>
            <a:rPr lang="it-IT" sz="1400" b="1" dirty="0" smtClean="0"/>
            <a:t>IMPLEMENTARE PRATICHE DI MEDIAZIONE PENALE </a:t>
          </a:r>
          <a:endParaRPr lang="it-IT" sz="1400" b="1" dirty="0"/>
        </a:p>
      </dgm:t>
    </dgm:pt>
    <dgm:pt modelId="{2E4AD66D-7B8B-47CC-968B-8C3DDA898AAD}" type="parTrans" cxnId="{9A2AD28E-0EB3-4B3A-9B9E-387E5B77E2CA}">
      <dgm:prSet/>
      <dgm:spPr/>
      <dgm:t>
        <a:bodyPr/>
        <a:lstStyle/>
        <a:p>
          <a:endParaRPr lang="it-IT"/>
        </a:p>
      </dgm:t>
    </dgm:pt>
    <dgm:pt modelId="{21ED239D-3894-4F0C-B179-8EEC006644B2}" type="sibTrans" cxnId="{9A2AD28E-0EB3-4B3A-9B9E-387E5B77E2CA}">
      <dgm:prSet/>
      <dgm:spPr/>
      <dgm:t>
        <a:bodyPr/>
        <a:lstStyle/>
        <a:p>
          <a:endParaRPr lang="it-IT"/>
        </a:p>
      </dgm:t>
    </dgm:pt>
    <dgm:pt modelId="{94772579-A879-44F6-A885-DB4B69F43AF8}">
      <dgm:prSet phldrT="[Testo]" custT="1"/>
      <dgm:spPr/>
      <dgm:t>
        <a:bodyPr/>
        <a:lstStyle/>
        <a:p>
          <a:r>
            <a:rPr lang="it-IT" sz="1400" b="1" dirty="0" smtClean="0"/>
            <a:t>MIGLIORARE  IL CLIMA COMUNITARIO</a:t>
          </a:r>
          <a:endParaRPr lang="it-IT" sz="1400" b="1" dirty="0"/>
        </a:p>
      </dgm:t>
    </dgm:pt>
    <dgm:pt modelId="{DBE8EA99-A3FA-430E-9850-BB5AA4A62969}" type="sibTrans" cxnId="{62A4C875-F77C-4192-8727-37891FF03A35}">
      <dgm:prSet/>
      <dgm:spPr/>
      <dgm:t>
        <a:bodyPr/>
        <a:lstStyle/>
        <a:p>
          <a:endParaRPr lang="it-IT"/>
        </a:p>
      </dgm:t>
    </dgm:pt>
    <dgm:pt modelId="{2453B083-EABB-4D57-BF00-35D710F77AE4}" type="parTrans" cxnId="{62A4C875-F77C-4192-8727-37891FF03A35}">
      <dgm:prSet/>
      <dgm:spPr/>
      <dgm:t>
        <a:bodyPr/>
        <a:lstStyle/>
        <a:p>
          <a:endParaRPr lang="it-IT"/>
        </a:p>
      </dgm:t>
    </dgm:pt>
    <dgm:pt modelId="{C51B19C3-0DCC-4C6E-AFD3-C80AE1B673E3}">
      <dgm:prSet phldrT="[Testo]"/>
      <dgm:spPr/>
      <dgm:t>
        <a:bodyPr/>
        <a:lstStyle/>
        <a:p>
          <a:endParaRPr lang="it-IT"/>
        </a:p>
      </dgm:t>
    </dgm:pt>
    <dgm:pt modelId="{4407783F-6105-4745-9572-F4056534B409}" type="parTrans" cxnId="{D659E681-BD1D-460A-A3C2-9D5722C41F14}">
      <dgm:prSet/>
      <dgm:spPr/>
      <dgm:t>
        <a:bodyPr/>
        <a:lstStyle/>
        <a:p>
          <a:endParaRPr lang="it-IT"/>
        </a:p>
      </dgm:t>
    </dgm:pt>
    <dgm:pt modelId="{A15537D1-EB5C-40C5-A5EE-C6E3101F81E4}" type="sibTrans" cxnId="{D659E681-BD1D-460A-A3C2-9D5722C41F14}">
      <dgm:prSet/>
      <dgm:spPr/>
      <dgm:t>
        <a:bodyPr/>
        <a:lstStyle/>
        <a:p>
          <a:endParaRPr lang="it-IT"/>
        </a:p>
      </dgm:t>
    </dgm:pt>
    <dgm:pt modelId="{1D2604E6-4C81-4BA6-B6BD-E3E8B7E654D1}" type="pres">
      <dgm:prSet presAssocID="{F1DFB183-04C5-408B-ABD6-8FEB77C6E6C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1B31AC7-D436-4CFC-850F-9A4F3074832C}" type="pres">
      <dgm:prSet presAssocID="{0B43B20A-6488-4C2E-9B93-6AD6D53E535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F78DD0-332D-4082-A89D-98EA9D9171A1}" type="pres">
      <dgm:prSet presAssocID="{0B43B20A-6488-4C2E-9B93-6AD6D53E535D}" presName="gear1srcNode" presStyleLbl="node1" presStyleIdx="0" presStyleCnt="3"/>
      <dgm:spPr/>
      <dgm:t>
        <a:bodyPr/>
        <a:lstStyle/>
        <a:p>
          <a:endParaRPr lang="it-IT"/>
        </a:p>
      </dgm:t>
    </dgm:pt>
    <dgm:pt modelId="{763018ED-21D6-4AA7-9FE9-8B9C0FBA954C}" type="pres">
      <dgm:prSet presAssocID="{0B43B20A-6488-4C2E-9B93-6AD6D53E535D}" presName="gear1dstNode" presStyleLbl="node1" presStyleIdx="0" presStyleCnt="3"/>
      <dgm:spPr/>
      <dgm:t>
        <a:bodyPr/>
        <a:lstStyle/>
        <a:p>
          <a:endParaRPr lang="it-IT"/>
        </a:p>
      </dgm:t>
    </dgm:pt>
    <dgm:pt modelId="{51253A7E-11EC-4464-B20D-C10818E70538}" type="pres">
      <dgm:prSet presAssocID="{94772579-A879-44F6-A885-DB4B69F43AF8}" presName="gear2" presStyleLbl="node1" presStyleIdx="1" presStyleCnt="3" custScaleX="10725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800CBA-9FED-45B8-8D1D-FC670633855B}" type="pres">
      <dgm:prSet presAssocID="{94772579-A879-44F6-A885-DB4B69F43AF8}" presName="gear2srcNode" presStyleLbl="node1" presStyleIdx="1" presStyleCnt="3"/>
      <dgm:spPr/>
      <dgm:t>
        <a:bodyPr/>
        <a:lstStyle/>
        <a:p>
          <a:endParaRPr lang="it-IT"/>
        </a:p>
      </dgm:t>
    </dgm:pt>
    <dgm:pt modelId="{46EB7DEA-48B0-4920-B71C-FAFDEB42D553}" type="pres">
      <dgm:prSet presAssocID="{94772579-A879-44F6-A885-DB4B69F43AF8}" presName="gear2dstNode" presStyleLbl="node1" presStyleIdx="1" presStyleCnt="3"/>
      <dgm:spPr/>
      <dgm:t>
        <a:bodyPr/>
        <a:lstStyle/>
        <a:p>
          <a:endParaRPr lang="it-IT"/>
        </a:p>
      </dgm:t>
    </dgm:pt>
    <dgm:pt modelId="{51D5C999-2804-4E92-B775-58CBDF0D0E50}" type="pres">
      <dgm:prSet presAssocID="{8A55AD0B-78B8-4878-9EB8-EA00403FEB58}" presName="gear3" presStyleLbl="node1" presStyleIdx="2" presStyleCnt="3"/>
      <dgm:spPr/>
      <dgm:t>
        <a:bodyPr/>
        <a:lstStyle/>
        <a:p>
          <a:endParaRPr lang="it-IT"/>
        </a:p>
      </dgm:t>
    </dgm:pt>
    <dgm:pt modelId="{012E500E-4E54-41DC-A396-C7950C8A5B44}" type="pres">
      <dgm:prSet presAssocID="{8A55AD0B-78B8-4878-9EB8-EA00403FEB5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F0D2BA-82BC-4972-9389-6C68FD52F69F}" type="pres">
      <dgm:prSet presAssocID="{8A55AD0B-78B8-4878-9EB8-EA00403FEB58}" presName="gear3srcNode" presStyleLbl="node1" presStyleIdx="2" presStyleCnt="3"/>
      <dgm:spPr/>
      <dgm:t>
        <a:bodyPr/>
        <a:lstStyle/>
        <a:p>
          <a:endParaRPr lang="it-IT"/>
        </a:p>
      </dgm:t>
    </dgm:pt>
    <dgm:pt modelId="{01B707F9-D750-467D-A83C-6D0A6F8B72D9}" type="pres">
      <dgm:prSet presAssocID="{8A55AD0B-78B8-4878-9EB8-EA00403FEB58}" presName="gear3dstNode" presStyleLbl="node1" presStyleIdx="2" presStyleCnt="3"/>
      <dgm:spPr/>
      <dgm:t>
        <a:bodyPr/>
        <a:lstStyle/>
        <a:p>
          <a:endParaRPr lang="it-IT"/>
        </a:p>
      </dgm:t>
    </dgm:pt>
    <dgm:pt modelId="{E9A5F203-B2E5-4D3B-959F-08993D0CA723}" type="pres">
      <dgm:prSet presAssocID="{9D97D61D-4E35-418A-BADA-B52FBF52E046}" presName="connector1" presStyleLbl="sibTrans2D1" presStyleIdx="0" presStyleCnt="3"/>
      <dgm:spPr/>
      <dgm:t>
        <a:bodyPr/>
        <a:lstStyle/>
        <a:p>
          <a:endParaRPr lang="it-IT"/>
        </a:p>
      </dgm:t>
    </dgm:pt>
    <dgm:pt modelId="{D79711DB-BBEF-43B7-8AA1-21B293383EBE}" type="pres">
      <dgm:prSet presAssocID="{DBE8EA99-A3FA-430E-9850-BB5AA4A62969}" presName="connector2" presStyleLbl="sibTrans2D1" presStyleIdx="1" presStyleCnt="3"/>
      <dgm:spPr/>
      <dgm:t>
        <a:bodyPr/>
        <a:lstStyle/>
        <a:p>
          <a:endParaRPr lang="it-IT"/>
        </a:p>
      </dgm:t>
    </dgm:pt>
    <dgm:pt modelId="{7D212DB0-7EC8-4FDD-B992-2921F98A7AD1}" type="pres">
      <dgm:prSet presAssocID="{21ED239D-3894-4F0C-B179-8EEC006644B2}" presName="connector3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2A1C17E5-0DB5-4714-BDC6-3D6D5E611D06}" type="presOf" srcId="{94772579-A879-44F6-A885-DB4B69F43AF8}" destId="{46EB7DEA-48B0-4920-B71C-FAFDEB42D553}" srcOrd="2" destOrd="0" presId="urn:microsoft.com/office/officeart/2005/8/layout/gear1"/>
    <dgm:cxn modelId="{28B1BEDA-E551-469A-9271-4DFEA6B39505}" type="presOf" srcId="{DBE8EA99-A3FA-430E-9850-BB5AA4A62969}" destId="{D79711DB-BBEF-43B7-8AA1-21B293383EBE}" srcOrd="0" destOrd="0" presId="urn:microsoft.com/office/officeart/2005/8/layout/gear1"/>
    <dgm:cxn modelId="{3935E749-8B38-4BB9-B22C-A5E5655B0473}" type="presOf" srcId="{94772579-A879-44F6-A885-DB4B69F43AF8}" destId="{68800CBA-9FED-45B8-8D1D-FC670633855B}" srcOrd="1" destOrd="0" presId="urn:microsoft.com/office/officeart/2005/8/layout/gear1"/>
    <dgm:cxn modelId="{B7F8558C-1004-458A-8310-D95FEBE08E2E}" type="presOf" srcId="{8A55AD0B-78B8-4878-9EB8-EA00403FEB58}" destId="{51D5C999-2804-4E92-B775-58CBDF0D0E50}" srcOrd="0" destOrd="0" presId="urn:microsoft.com/office/officeart/2005/8/layout/gear1"/>
    <dgm:cxn modelId="{24EDFDCD-46AC-4CBD-B419-6B2B9E1E3AA1}" type="presOf" srcId="{94772579-A879-44F6-A885-DB4B69F43AF8}" destId="{51253A7E-11EC-4464-B20D-C10818E70538}" srcOrd="0" destOrd="0" presId="urn:microsoft.com/office/officeart/2005/8/layout/gear1"/>
    <dgm:cxn modelId="{274A6DA5-9AF7-45FC-86E7-57E2CAE5BD8D}" type="presOf" srcId="{0B43B20A-6488-4C2E-9B93-6AD6D53E535D}" destId="{DDF78DD0-332D-4082-A89D-98EA9D9171A1}" srcOrd="1" destOrd="0" presId="urn:microsoft.com/office/officeart/2005/8/layout/gear1"/>
    <dgm:cxn modelId="{62A4C875-F77C-4192-8727-37891FF03A35}" srcId="{F1DFB183-04C5-408B-ABD6-8FEB77C6E6CB}" destId="{94772579-A879-44F6-A885-DB4B69F43AF8}" srcOrd="1" destOrd="0" parTransId="{2453B083-EABB-4D57-BF00-35D710F77AE4}" sibTransId="{DBE8EA99-A3FA-430E-9850-BB5AA4A62969}"/>
    <dgm:cxn modelId="{D756BA86-0F84-462C-B6DD-CD948EBE1915}" type="presOf" srcId="{8A55AD0B-78B8-4878-9EB8-EA00403FEB58}" destId="{92F0D2BA-82BC-4972-9389-6C68FD52F69F}" srcOrd="2" destOrd="0" presId="urn:microsoft.com/office/officeart/2005/8/layout/gear1"/>
    <dgm:cxn modelId="{D327B1E7-4591-4045-B074-9A718F10955C}" type="presOf" srcId="{F1DFB183-04C5-408B-ABD6-8FEB77C6E6CB}" destId="{1D2604E6-4C81-4BA6-B6BD-E3E8B7E654D1}" srcOrd="0" destOrd="0" presId="urn:microsoft.com/office/officeart/2005/8/layout/gear1"/>
    <dgm:cxn modelId="{D8BB1641-875D-4E23-8A35-4B0AB9FCB37F}" type="presOf" srcId="{8A55AD0B-78B8-4878-9EB8-EA00403FEB58}" destId="{012E500E-4E54-41DC-A396-C7950C8A5B44}" srcOrd="1" destOrd="0" presId="urn:microsoft.com/office/officeart/2005/8/layout/gear1"/>
    <dgm:cxn modelId="{A04B064E-09B4-4C8D-856E-ED38E89695EB}" type="presOf" srcId="{0B43B20A-6488-4C2E-9B93-6AD6D53E535D}" destId="{763018ED-21D6-4AA7-9FE9-8B9C0FBA954C}" srcOrd="2" destOrd="0" presId="urn:microsoft.com/office/officeart/2005/8/layout/gear1"/>
    <dgm:cxn modelId="{D659E681-BD1D-460A-A3C2-9D5722C41F14}" srcId="{F1DFB183-04C5-408B-ABD6-8FEB77C6E6CB}" destId="{C51B19C3-0DCC-4C6E-AFD3-C80AE1B673E3}" srcOrd="3" destOrd="0" parTransId="{4407783F-6105-4745-9572-F4056534B409}" sibTransId="{A15537D1-EB5C-40C5-A5EE-C6E3101F81E4}"/>
    <dgm:cxn modelId="{9A2AD28E-0EB3-4B3A-9B9E-387E5B77E2CA}" srcId="{F1DFB183-04C5-408B-ABD6-8FEB77C6E6CB}" destId="{8A55AD0B-78B8-4878-9EB8-EA00403FEB58}" srcOrd="2" destOrd="0" parTransId="{2E4AD66D-7B8B-47CC-968B-8C3DDA898AAD}" sibTransId="{21ED239D-3894-4F0C-B179-8EEC006644B2}"/>
    <dgm:cxn modelId="{47DCD1E4-AD0A-455B-B30D-7A9D65550E5E}" srcId="{F1DFB183-04C5-408B-ABD6-8FEB77C6E6CB}" destId="{0B43B20A-6488-4C2E-9B93-6AD6D53E535D}" srcOrd="0" destOrd="0" parTransId="{3EE8B165-83F6-4504-8CB0-B55710EB2B52}" sibTransId="{9D97D61D-4E35-418A-BADA-B52FBF52E046}"/>
    <dgm:cxn modelId="{2150D8F0-06A3-42D8-8F3C-F5C4CAA8DE56}" type="presOf" srcId="{8A55AD0B-78B8-4878-9EB8-EA00403FEB58}" destId="{01B707F9-D750-467D-A83C-6D0A6F8B72D9}" srcOrd="3" destOrd="0" presId="urn:microsoft.com/office/officeart/2005/8/layout/gear1"/>
    <dgm:cxn modelId="{B8C01B96-8A73-4838-B4DC-F2392CB7BBB5}" type="presOf" srcId="{21ED239D-3894-4F0C-B179-8EEC006644B2}" destId="{7D212DB0-7EC8-4FDD-B992-2921F98A7AD1}" srcOrd="0" destOrd="0" presId="urn:microsoft.com/office/officeart/2005/8/layout/gear1"/>
    <dgm:cxn modelId="{30B25EC8-D70B-4AEB-8401-610EE86D3A1B}" type="presOf" srcId="{9D97D61D-4E35-418A-BADA-B52FBF52E046}" destId="{E9A5F203-B2E5-4D3B-959F-08993D0CA723}" srcOrd="0" destOrd="0" presId="urn:microsoft.com/office/officeart/2005/8/layout/gear1"/>
    <dgm:cxn modelId="{2D6F1B8C-C006-4891-A79C-16E600963328}" type="presOf" srcId="{0B43B20A-6488-4C2E-9B93-6AD6D53E535D}" destId="{E1B31AC7-D436-4CFC-850F-9A4F3074832C}" srcOrd="0" destOrd="0" presId="urn:microsoft.com/office/officeart/2005/8/layout/gear1"/>
    <dgm:cxn modelId="{5CF9D2F9-701F-4DD8-93A2-F79016A213E2}" type="presParOf" srcId="{1D2604E6-4C81-4BA6-B6BD-E3E8B7E654D1}" destId="{E1B31AC7-D436-4CFC-850F-9A4F3074832C}" srcOrd="0" destOrd="0" presId="urn:microsoft.com/office/officeart/2005/8/layout/gear1"/>
    <dgm:cxn modelId="{015F83CD-D641-4EFB-8C95-11ABB6B70329}" type="presParOf" srcId="{1D2604E6-4C81-4BA6-B6BD-E3E8B7E654D1}" destId="{DDF78DD0-332D-4082-A89D-98EA9D9171A1}" srcOrd="1" destOrd="0" presId="urn:microsoft.com/office/officeart/2005/8/layout/gear1"/>
    <dgm:cxn modelId="{D79559AC-5F85-4F97-8536-B26E35141C45}" type="presParOf" srcId="{1D2604E6-4C81-4BA6-B6BD-E3E8B7E654D1}" destId="{763018ED-21D6-4AA7-9FE9-8B9C0FBA954C}" srcOrd="2" destOrd="0" presId="urn:microsoft.com/office/officeart/2005/8/layout/gear1"/>
    <dgm:cxn modelId="{9D8E6A94-F8B9-4709-BCE7-11588A6E7866}" type="presParOf" srcId="{1D2604E6-4C81-4BA6-B6BD-E3E8B7E654D1}" destId="{51253A7E-11EC-4464-B20D-C10818E70538}" srcOrd="3" destOrd="0" presId="urn:microsoft.com/office/officeart/2005/8/layout/gear1"/>
    <dgm:cxn modelId="{FF619B38-C5E5-42D5-BD71-604C4B047E70}" type="presParOf" srcId="{1D2604E6-4C81-4BA6-B6BD-E3E8B7E654D1}" destId="{68800CBA-9FED-45B8-8D1D-FC670633855B}" srcOrd="4" destOrd="0" presId="urn:microsoft.com/office/officeart/2005/8/layout/gear1"/>
    <dgm:cxn modelId="{95B18497-F874-47E6-A572-674BE6387D2C}" type="presParOf" srcId="{1D2604E6-4C81-4BA6-B6BD-E3E8B7E654D1}" destId="{46EB7DEA-48B0-4920-B71C-FAFDEB42D553}" srcOrd="5" destOrd="0" presId="urn:microsoft.com/office/officeart/2005/8/layout/gear1"/>
    <dgm:cxn modelId="{AE40976D-8B5A-4A26-BA64-FF1DC3CA40DB}" type="presParOf" srcId="{1D2604E6-4C81-4BA6-B6BD-E3E8B7E654D1}" destId="{51D5C999-2804-4E92-B775-58CBDF0D0E50}" srcOrd="6" destOrd="0" presId="urn:microsoft.com/office/officeart/2005/8/layout/gear1"/>
    <dgm:cxn modelId="{0FCFE17F-2260-4456-827E-6FDE598CA13E}" type="presParOf" srcId="{1D2604E6-4C81-4BA6-B6BD-E3E8B7E654D1}" destId="{012E500E-4E54-41DC-A396-C7950C8A5B44}" srcOrd="7" destOrd="0" presId="urn:microsoft.com/office/officeart/2005/8/layout/gear1"/>
    <dgm:cxn modelId="{7101EB72-7E67-42FA-AB1B-4F1797AF6DF6}" type="presParOf" srcId="{1D2604E6-4C81-4BA6-B6BD-E3E8B7E654D1}" destId="{92F0D2BA-82BC-4972-9389-6C68FD52F69F}" srcOrd="8" destOrd="0" presId="urn:microsoft.com/office/officeart/2005/8/layout/gear1"/>
    <dgm:cxn modelId="{D3FB2C52-DA03-4321-B6DE-27ED0DE8787A}" type="presParOf" srcId="{1D2604E6-4C81-4BA6-B6BD-E3E8B7E654D1}" destId="{01B707F9-D750-467D-A83C-6D0A6F8B72D9}" srcOrd="9" destOrd="0" presId="urn:microsoft.com/office/officeart/2005/8/layout/gear1"/>
    <dgm:cxn modelId="{E34C3D41-83C0-4D8C-BC0E-D6A4F064ED77}" type="presParOf" srcId="{1D2604E6-4C81-4BA6-B6BD-E3E8B7E654D1}" destId="{E9A5F203-B2E5-4D3B-959F-08993D0CA723}" srcOrd="10" destOrd="0" presId="urn:microsoft.com/office/officeart/2005/8/layout/gear1"/>
    <dgm:cxn modelId="{B4045E3E-0233-4EE5-9BB0-7424D08BE7A6}" type="presParOf" srcId="{1D2604E6-4C81-4BA6-B6BD-E3E8B7E654D1}" destId="{D79711DB-BBEF-43B7-8AA1-21B293383EBE}" srcOrd="11" destOrd="0" presId="urn:microsoft.com/office/officeart/2005/8/layout/gear1"/>
    <dgm:cxn modelId="{00635293-7CBF-4AD3-8746-D92595A676E2}" type="presParOf" srcId="{1D2604E6-4C81-4BA6-B6BD-E3E8B7E654D1}" destId="{7D212DB0-7EC8-4FDD-B992-2921F98A7AD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39CBD-D097-4FB6-9E2E-24313BB6BC35}" type="doc">
      <dgm:prSet loTypeId="urn:microsoft.com/office/officeart/2008/layout/AlternatingHexagons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FD737B0A-A0AB-4191-B46F-F9765EFCF345}">
      <dgm:prSet phldrT="[Testo]" custT="1"/>
      <dgm:spPr/>
      <dgm:t>
        <a:bodyPr/>
        <a:lstStyle/>
        <a:p>
          <a:r>
            <a:rPr lang="it-IT" sz="1600" b="1" dirty="0" smtClean="0">
              <a:solidFill>
                <a:schemeClr val="bg2">
                  <a:lumMod val="25000"/>
                </a:schemeClr>
              </a:solidFill>
            </a:rPr>
            <a:t>CHI</a:t>
          </a:r>
        </a:p>
        <a:p>
          <a:r>
            <a:rPr lang="it-IT" sz="1200" dirty="0" smtClean="0">
              <a:solidFill>
                <a:schemeClr val="bg2">
                  <a:lumMod val="25000"/>
                </a:schemeClr>
              </a:solidFill>
            </a:rPr>
            <a:t>IPM, comunità di CZ RC Casa circondariale di Siano, utenti </a:t>
          </a:r>
          <a:r>
            <a:rPr lang="it-IT" sz="1200" dirty="0" err="1" smtClean="0">
              <a:solidFill>
                <a:schemeClr val="bg2">
                  <a:lumMod val="25000"/>
                </a:schemeClr>
              </a:solidFill>
            </a:rPr>
            <a:t>Uiepe</a:t>
          </a:r>
          <a:r>
            <a:rPr lang="it-IT" sz="1200" dirty="0" smtClean="0">
              <a:solidFill>
                <a:schemeClr val="bg2">
                  <a:lumMod val="25000"/>
                </a:schemeClr>
              </a:solidFill>
            </a:rPr>
            <a:t> ; loro familiari; vittime e familiari</a:t>
          </a:r>
          <a:endParaRPr lang="it-IT" sz="1200" dirty="0">
            <a:solidFill>
              <a:schemeClr val="bg2">
                <a:lumMod val="25000"/>
              </a:schemeClr>
            </a:solidFill>
          </a:endParaRPr>
        </a:p>
      </dgm:t>
    </dgm:pt>
    <dgm:pt modelId="{1F830AE1-A89D-4FC4-9E30-9FE3BBA7712C}" type="parTrans" cxnId="{BC98246D-2835-4C4A-A1AA-3E083E460CC5}">
      <dgm:prSet/>
      <dgm:spPr/>
      <dgm:t>
        <a:bodyPr/>
        <a:lstStyle/>
        <a:p>
          <a:endParaRPr lang="it-IT"/>
        </a:p>
      </dgm:t>
    </dgm:pt>
    <dgm:pt modelId="{61BC6B39-069C-4654-9331-459DAEC680C7}" type="sibTrans" cxnId="{BC98246D-2835-4C4A-A1AA-3E083E460CC5}">
      <dgm:prSet custT="1"/>
      <dgm:spPr/>
      <dgm:t>
        <a:bodyPr/>
        <a:lstStyle/>
        <a:p>
          <a:r>
            <a:rPr lang="it-IT" sz="1800" b="1" dirty="0" smtClean="0">
              <a:solidFill>
                <a:schemeClr val="bg2">
                  <a:lumMod val="25000"/>
                </a:schemeClr>
              </a:solidFill>
            </a:rPr>
            <a:t>QUANTI</a:t>
          </a:r>
        </a:p>
        <a:p>
          <a:r>
            <a:rPr lang="it-IT" sz="1800" dirty="0" smtClean="0">
              <a:solidFill>
                <a:schemeClr val="bg2">
                  <a:lumMod val="25000"/>
                </a:schemeClr>
              </a:solidFill>
            </a:rPr>
            <a:t>15 IN AREA MINORILE</a:t>
          </a:r>
        </a:p>
        <a:p>
          <a:r>
            <a:rPr lang="it-IT" sz="1800" dirty="0" smtClean="0">
              <a:solidFill>
                <a:schemeClr val="bg2">
                  <a:lumMod val="25000"/>
                </a:schemeClr>
              </a:solidFill>
            </a:rPr>
            <a:t>25 IN AREA ADULTI</a:t>
          </a:r>
          <a:endParaRPr lang="it-IT" sz="1800" dirty="0">
            <a:solidFill>
              <a:schemeClr val="bg2">
                <a:lumMod val="25000"/>
              </a:schemeClr>
            </a:solidFill>
          </a:endParaRPr>
        </a:p>
      </dgm:t>
    </dgm:pt>
    <dgm:pt modelId="{3A35DD3C-D312-4F5A-AD89-ABD254A48F2B}">
      <dgm:prSet phldrT="[Testo]" custT="1"/>
      <dgm:spPr/>
      <dgm:t>
        <a:bodyPr/>
        <a:lstStyle/>
        <a:p>
          <a:r>
            <a:rPr lang="it-IT" sz="1800" b="1" dirty="0" smtClean="0">
              <a:solidFill>
                <a:schemeClr val="bg2">
                  <a:lumMod val="25000"/>
                </a:schemeClr>
              </a:solidFill>
            </a:rPr>
            <a:t>DOVE </a:t>
          </a:r>
          <a:r>
            <a:rPr lang="it-IT" sz="1400" dirty="0" smtClean="0">
              <a:solidFill>
                <a:schemeClr val="bg2">
                  <a:lumMod val="25000"/>
                </a:schemeClr>
              </a:solidFill>
            </a:rPr>
            <a:t>strutture di appartenenza, sedi periferiche, sede associazione</a:t>
          </a:r>
          <a:endParaRPr lang="it-IT" sz="1400" dirty="0">
            <a:solidFill>
              <a:schemeClr val="bg2">
                <a:lumMod val="25000"/>
              </a:schemeClr>
            </a:solidFill>
          </a:endParaRPr>
        </a:p>
      </dgm:t>
    </dgm:pt>
    <dgm:pt modelId="{9A853700-3305-4F58-9E08-4A01172F435F}" type="parTrans" cxnId="{91EC8E9E-D2E5-4A63-ACEA-54EA9BDA8477}">
      <dgm:prSet/>
      <dgm:spPr/>
      <dgm:t>
        <a:bodyPr/>
        <a:lstStyle/>
        <a:p>
          <a:endParaRPr lang="it-IT"/>
        </a:p>
      </dgm:t>
    </dgm:pt>
    <dgm:pt modelId="{1E2B0461-6500-4D80-99EF-AA4E03709ADD}" type="sibTrans" cxnId="{91EC8E9E-D2E5-4A63-ACEA-54EA9BDA8477}">
      <dgm:prSet/>
      <dgm:spPr/>
      <dgm:t>
        <a:bodyPr/>
        <a:lstStyle/>
        <a:p>
          <a:r>
            <a:rPr lang="it-IT" b="1" dirty="0" smtClean="0">
              <a:solidFill>
                <a:schemeClr val="bg2">
                  <a:lumMod val="25000"/>
                </a:schemeClr>
              </a:solidFill>
            </a:rPr>
            <a:t>Mediatori esperti</a:t>
          </a:r>
          <a:endParaRPr lang="it-IT" b="1" dirty="0">
            <a:solidFill>
              <a:schemeClr val="bg2">
                <a:lumMod val="25000"/>
              </a:schemeClr>
            </a:solidFill>
          </a:endParaRPr>
        </a:p>
      </dgm:t>
    </dgm:pt>
    <dgm:pt modelId="{3FC8C3BE-F606-4E81-A4E9-EE4278CF96F7}">
      <dgm:prSet/>
      <dgm:spPr/>
      <dgm:t>
        <a:bodyPr/>
        <a:lstStyle/>
        <a:p>
          <a:r>
            <a:rPr lang="it-IT" b="1" dirty="0" smtClean="0">
              <a:solidFill>
                <a:schemeClr val="bg2">
                  <a:lumMod val="25000"/>
                </a:schemeClr>
              </a:solidFill>
            </a:rPr>
            <a:t>ITER </a:t>
          </a:r>
          <a:r>
            <a:rPr lang="it-IT" dirty="0" smtClean="0">
              <a:solidFill>
                <a:schemeClr val="bg2">
                  <a:lumMod val="25000"/>
                </a:schemeClr>
              </a:solidFill>
            </a:rPr>
            <a:t>   Segnalazione Magistratura Fascicolo Mediazione Restituzione</a:t>
          </a:r>
          <a:endParaRPr lang="it-IT" dirty="0">
            <a:solidFill>
              <a:schemeClr val="bg2">
                <a:lumMod val="25000"/>
              </a:schemeClr>
            </a:solidFill>
          </a:endParaRPr>
        </a:p>
      </dgm:t>
    </dgm:pt>
    <dgm:pt modelId="{64B7B05D-AA61-4821-B751-96854C9CE3C8}" type="parTrans" cxnId="{8BD60C38-8C01-48FC-B113-48F9E18D8225}">
      <dgm:prSet/>
      <dgm:spPr/>
      <dgm:t>
        <a:bodyPr/>
        <a:lstStyle/>
        <a:p>
          <a:endParaRPr lang="it-IT"/>
        </a:p>
      </dgm:t>
    </dgm:pt>
    <dgm:pt modelId="{2DCD0379-B97E-4FBC-9CD5-AA2EDFE20BB7}" type="sibTrans" cxnId="{8BD60C38-8C01-48FC-B113-48F9E18D8225}">
      <dgm:prSet/>
      <dgm:spPr/>
      <dgm:t>
        <a:bodyPr/>
        <a:lstStyle/>
        <a:p>
          <a:r>
            <a:rPr lang="it-IT" b="1" dirty="0" smtClean="0">
              <a:solidFill>
                <a:schemeClr val="bg2">
                  <a:lumMod val="25000"/>
                </a:schemeClr>
              </a:solidFill>
            </a:rPr>
            <a:t>metodo</a:t>
          </a:r>
          <a:endParaRPr lang="it-IT" b="1" dirty="0">
            <a:solidFill>
              <a:schemeClr val="bg2">
                <a:lumMod val="25000"/>
              </a:schemeClr>
            </a:solidFill>
          </a:endParaRPr>
        </a:p>
      </dgm:t>
    </dgm:pt>
    <dgm:pt modelId="{C37F3670-D931-45DB-A23A-4CCA913E6869}" type="pres">
      <dgm:prSet presAssocID="{90C39CBD-D097-4FB6-9E2E-24313BB6BC3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9901576C-19E1-43C6-96E3-9819E9D2D6BC}" type="pres">
      <dgm:prSet presAssocID="{FD737B0A-A0AB-4191-B46F-F9765EFCF345}" presName="composite" presStyleCnt="0"/>
      <dgm:spPr/>
    </dgm:pt>
    <dgm:pt modelId="{5DD40B32-678C-4976-B6EC-63EDFF46C547}" type="pres">
      <dgm:prSet presAssocID="{FD737B0A-A0AB-4191-B46F-F9765EFCF34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CF95DC-4247-4A1C-9BCC-EA8F9F1A22D9}" type="pres">
      <dgm:prSet presAssocID="{FD737B0A-A0AB-4191-B46F-F9765EFCF34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600176-FBF3-4E0D-8ABE-DEB913FA5CF0}" type="pres">
      <dgm:prSet presAssocID="{FD737B0A-A0AB-4191-B46F-F9765EFCF345}" presName="BalanceSpacing" presStyleCnt="0"/>
      <dgm:spPr/>
    </dgm:pt>
    <dgm:pt modelId="{2A5822FF-5F60-4A72-BDF7-3C22DE8FB847}" type="pres">
      <dgm:prSet presAssocID="{FD737B0A-A0AB-4191-B46F-F9765EFCF345}" presName="BalanceSpacing1" presStyleCnt="0"/>
      <dgm:spPr/>
    </dgm:pt>
    <dgm:pt modelId="{2E8EF8FD-485A-4392-8D6F-C2460E2976A1}" type="pres">
      <dgm:prSet presAssocID="{61BC6B39-069C-4654-9331-459DAEC680C7}" presName="Accent1Text" presStyleLbl="node1" presStyleIdx="1" presStyleCnt="6" custLinFactNeighborY="0"/>
      <dgm:spPr/>
      <dgm:t>
        <a:bodyPr/>
        <a:lstStyle/>
        <a:p>
          <a:endParaRPr lang="it-IT"/>
        </a:p>
      </dgm:t>
    </dgm:pt>
    <dgm:pt modelId="{89EE604A-1526-4C0E-BA0D-26885EB41A53}" type="pres">
      <dgm:prSet presAssocID="{61BC6B39-069C-4654-9331-459DAEC680C7}" presName="spaceBetweenRectangles" presStyleCnt="0"/>
      <dgm:spPr/>
    </dgm:pt>
    <dgm:pt modelId="{E6B3D2D0-0F91-40A7-8E38-47FAFAB0BAEC}" type="pres">
      <dgm:prSet presAssocID="{3A35DD3C-D312-4F5A-AD89-ABD254A48F2B}" presName="composite" presStyleCnt="0"/>
      <dgm:spPr/>
    </dgm:pt>
    <dgm:pt modelId="{024F7028-3B54-4B28-A040-DCEE43CF9538}" type="pres">
      <dgm:prSet presAssocID="{3A35DD3C-D312-4F5A-AD89-ABD254A48F2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D5A1E3-BC3B-4DA3-9164-B2E63C32C602}" type="pres">
      <dgm:prSet presAssocID="{3A35DD3C-D312-4F5A-AD89-ABD254A48F2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D9B94CE-0D60-4CE8-8ECF-858E98DA97DB}" type="pres">
      <dgm:prSet presAssocID="{3A35DD3C-D312-4F5A-AD89-ABD254A48F2B}" presName="BalanceSpacing" presStyleCnt="0"/>
      <dgm:spPr/>
    </dgm:pt>
    <dgm:pt modelId="{58F14932-5E0E-47C8-AA3F-9D86E1E1C6F2}" type="pres">
      <dgm:prSet presAssocID="{3A35DD3C-D312-4F5A-AD89-ABD254A48F2B}" presName="BalanceSpacing1" presStyleCnt="0"/>
      <dgm:spPr/>
    </dgm:pt>
    <dgm:pt modelId="{2A540A0E-6BDE-42D2-B598-67A804E34DD5}" type="pres">
      <dgm:prSet presAssocID="{1E2B0461-6500-4D80-99EF-AA4E03709ADD}" presName="Accent1Text" presStyleLbl="node1" presStyleIdx="3" presStyleCnt="6" custLinFactNeighborX="3322" custLinFactNeighborY="-3362"/>
      <dgm:spPr/>
      <dgm:t>
        <a:bodyPr/>
        <a:lstStyle/>
        <a:p>
          <a:endParaRPr lang="it-IT"/>
        </a:p>
      </dgm:t>
    </dgm:pt>
    <dgm:pt modelId="{9A9591F3-57CF-493F-80BB-CEA26F4D53C0}" type="pres">
      <dgm:prSet presAssocID="{1E2B0461-6500-4D80-99EF-AA4E03709ADD}" presName="spaceBetweenRectangles" presStyleCnt="0"/>
      <dgm:spPr/>
    </dgm:pt>
    <dgm:pt modelId="{04AD8985-EB98-43FC-AC9E-854DDD59A3A4}" type="pres">
      <dgm:prSet presAssocID="{3FC8C3BE-F606-4E81-A4E9-EE4278CF96F7}" presName="composite" presStyleCnt="0"/>
      <dgm:spPr/>
    </dgm:pt>
    <dgm:pt modelId="{3D5F569C-90EC-49E4-AD37-2A90976128D9}" type="pres">
      <dgm:prSet presAssocID="{3FC8C3BE-F606-4E81-A4E9-EE4278CF96F7}" presName="Parent1" presStyleLbl="node1" presStyleIdx="4" presStyleCnt="6" custLinFactX="18000" custLinFactY="-66568" custLinFactNeighborX="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F386239-308B-415F-A396-F3A933604295}" type="pres">
      <dgm:prSet presAssocID="{3FC8C3BE-F606-4E81-A4E9-EE4278CF96F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7D38847-2FE7-412E-B44B-1F72BC657CEF}" type="pres">
      <dgm:prSet presAssocID="{3FC8C3BE-F606-4E81-A4E9-EE4278CF96F7}" presName="BalanceSpacing" presStyleCnt="0"/>
      <dgm:spPr/>
    </dgm:pt>
    <dgm:pt modelId="{0E76A0B7-0C27-4C5C-B48B-89192CD9F3D7}" type="pres">
      <dgm:prSet presAssocID="{3FC8C3BE-F606-4E81-A4E9-EE4278CF96F7}" presName="BalanceSpacing1" presStyleCnt="0"/>
      <dgm:spPr/>
    </dgm:pt>
    <dgm:pt modelId="{AC733AB3-3514-4342-97FD-B4BD830A9725}" type="pres">
      <dgm:prSet presAssocID="{2DCD0379-B97E-4FBC-9CD5-AA2EDFE20BB7}" presName="Accent1Text" presStyleLbl="node1" presStyleIdx="5" presStyleCnt="6" custAng="10800000" custFlipHor="1" custScaleY="97500" custLinFactX="5183" custLinFactNeighborX="100000" custLinFactNeighborY="3436"/>
      <dgm:spPr/>
      <dgm:t>
        <a:bodyPr/>
        <a:lstStyle/>
        <a:p>
          <a:endParaRPr lang="it-IT"/>
        </a:p>
      </dgm:t>
    </dgm:pt>
  </dgm:ptLst>
  <dgm:cxnLst>
    <dgm:cxn modelId="{18DB949E-8FC0-4E23-BCDA-4B4F4792D6F9}" type="presOf" srcId="{2DCD0379-B97E-4FBC-9CD5-AA2EDFE20BB7}" destId="{AC733AB3-3514-4342-97FD-B4BD830A9725}" srcOrd="0" destOrd="0" presId="urn:microsoft.com/office/officeart/2008/layout/AlternatingHexagons"/>
    <dgm:cxn modelId="{1CAF375E-94E6-4BA5-BC53-04943343E8E2}" type="presOf" srcId="{61BC6B39-069C-4654-9331-459DAEC680C7}" destId="{2E8EF8FD-485A-4392-8D6F-C2460E2976A1}" srcOrd="0" destOrd="0" presId="urn:microsoft.com/office/officeart/2008/layout/AlternatingHexagons"/>
    <dgm:cxn modelId="{CC3A20CD-D676-4434-BF46-20985CD07821}" type="presOf" srcId="{FD737B0A-A0AB-4191-B46F-F9765EFCF345}" destId="{5DD40B32-678C-4976-B6EC-63EDFF46C547}" srcOrd="0" destOrd="0" presId="urn:microsoft.com/office/officeart/2008/layout/AlternatingHexagons"/>
    <dgm:cxn modelId="{BC98246D-2835-4C4A-A1AA-3E083E460CC5}" srcId="{90C39CBD-D097-4FB6-9E2E-24313BB6BC35}" destId="{FD737B0A-A0AB-4191-B46F-F9765EFCF345}" srcOrd="0" destOrd="0" parTransId="{1F830AE1-A89D-4FC4-9E30-9FE3BBA7712C}" sibTransId="{61BC6B39-069C-4654-9331-459DAEC680C7}"/>
    <dgm:cxn modelId="{33F69A0F-74D5-4683-A1A4-65EF17641EB6}" type="presOf" srcId="{90C39CBD-D097-4FB6-9E2E-24313BB6BC35}" destId="{C37F3670-D931-45DB-A23A-4CCA913E6869}" srcOrd="0" destOrd="0" presId="urn:microsoft.com/office/officeart/2008/layout/AlternatingHexagons"/>
    <dgm:cxn modelId="{D96A3FB7-A42E-4836-8565-64E8C65D6EE6}" type="presOf" srcId="{1E2B0461-6500-4D80-99EF-AA4E03709ADD}" destId="{2A540A0E-6BDE-42D2-B598-67A804E34DD5}" srcOrd="0" destOrd="0" presId="urn:microsoft.com/office/officeart/2008/layout/AlternatingHexagons"/>
    <dgm:cxn modelId="{5E78AE04-9A0B-44AB-BA5B-2898251C71D3}" type="presOf" srcId="{3FC8C3BE-F606-4E81-A4E9-EE4278CF96F7}" destId="{3D5F569C-90EC-49E4-AD37-2A90976128D9}" srcOrd="0" destOrd="0" presId="urn:microsoft.com/office/officeart/2008/layout/AlternatingHexagons"/>
    <dgm:cxn modelId="{2CBF73EB-CAAB-4D9C-9A09-A66B602DAC2A}" type="presOf" srcId="{3A35DD3C-D312-4F5A-AD89-ABD254A48F2B}" destId="{024F7028-3B54-4B28-A040-DCEE43CF9538}" srcOrd="0" destOrd="0" presId="urn:microsoft.com/office/officeart/2008/layout/AlternatingHexagons"/>
    <dgm:cxn modelId="{8BD60C38-8C01-48FC-B113-48F9E18D8225}" srcId="{90C39CBD-D097-4FB6-9E2E-24313BB6BC35}" destId="{3FC8C3BE-F606-4E81-A4E9-EE4278CF96F7}" srcOrd="2" destOrd="0" parTransId="{64B7B05D-AA61-4821-B751-96854C9CE3C8}" sibTransId="{2DCD0379-B97E-4FBC-9CD5-AA2EDFE20BB7}"/>
    <dgm:cxn modelId="{91EC8E9E-D2E5-4A63-ACEA-54EA9BDA8477}" srcId="{90C39CBD-D097-4FB6-9E2E-24313BB6BC35}" destId="{3A35DD3C-D312-4F5A-AD89-ABD254A48F2B}" srcOrd="1" destOrd="0" parTransId="{9A853700-3305-4F58-9E08-4A01172F435F}" sibTransId="{1E2B0461-6500-4D80-99EF-AA4E03709ADD}"/>
    <dgm:cxn modelId="{9FA0EAB0-2E7E-4E85-8A4E-AB9D973165E5}" type="presParOf" srcId="{C37F3670-D931-45DB-A23A-4CCA913E6869}" destId="{9901576C-19E1-43C6-96E3-9819E9D2D6BC}" srcOrd="0" destOrd="0" presId="urn:microsoft.com/office/officeart/2008/layout/AlternatingHexagons"/>
    <dgm:cxn modelId="{CE88E922-BAE6-49A2-A9EA-C56739FADEB6}" type="presParOf" srcId="{9901576C-19E1-43C6-96E3-9819E9D2D6BC}" destId="{5DD40B32-678C-4976-B6EC-63EDFF46C547}" srcOrd="0" destOrd="0" presId="urn:microsoft.com/office/officeart/2008/layout/AlternatingHexagons"/>
    <dgm:cxn modelId="{21BDB2C7-9098-46DA-A94F-620A8429814B}" type="presParOf" srcId="{9901576C-19E1-43C6-96E3-9819E9D2D6BC}" destId="{75CF95DC-4247-4A1C-9BCC-EA8F9F1A22D9}" srcOrd="1" destOrd="0" presId="urn:microsoft.com/office/officeart/2008/layout/AlternatingHexagons"/>
    <dgm:cxn modelId="{B884A9AE-7625-41B0-9DA5-83FD5EEDB309}" type="presParOf" srcId="{9901576C-19E1-43C6-96E3-9819E9D2D6BC}" destId="{3B600176-FBF3-4E0D-8ABE-DEB913FA5CF0}" srcOrd="2" destOrd="0" presId="urn:microsoft.com/office/officeart/2008/layout/AlternatingHexagons"/>
    <dgm:cxn modelId="{62315BF5-A54C-4588-9152-3B914E13FFB8}" type="presParOf" srcId="{9901576C-19E1-43C6-96E3-9819E9D2D6BC}" destId="{2A5822FF-5F60-4A72-BDF7-3C22DE8FB847}" srcOrd="3" destOrd="0" presId="urn:microsoft.com/office/officeart/2008/layout/AlternatingHexagons"/>
    <dgm:cxn modelId="{AC81102A-6F35-4547-AD47-71B0001A4F11}" type="presParOf" srcId="{9901576C-19E1-43C6-96E3-9819E9D2D6BC}" destId="{2E8EF8FD-485A-4392-8D6F-C2460E2976A1}" srcOrd="4" destOrd="0" presId="urn:microsoft.com/office/officeart/2008/layout/AlternatingHexagons"/>
    <dgm:cxn modelId="{6F21AE1B-700B-4A3B-B6EE-E9555F303EF8}" type="presParOf" srcId="{C37F3670-D931-45DB-A23A-4CCA913E6869}" destId="{89EE604A-1526-4C0E-BA0D-26885EB41A53}" srcOrd="1" destOrd="0" presId="urn:microsoft.com/office/officeart/2008/layout/AlternatingHexagons"/>
    <dgm:cxn modelId="{D511E9F6-77E4-49F2-A5BB-5786CFA62552}" type="presParOf" srcId="{C37F3670-D931-45DB-A23A-4CCA913E6869}" destId="{E6B3D2D0-0F91-40A7-8E38-47FAFAB0BAEC}" srcOrd="2" destOrd="0" presId="urn:microsoft.com/office/officeart/2008/layout/AlternatingHexagons"/>
    <dgm:cxn modelId="{80F12419-17E4-4BCA-8BE7-F6B1BF5492F6}" type="presParOf" srcId="{E6B3D2D0-0F91-40A7-8E38-47FAFAB0BAEC}" destId="{024F7028-3B54-4B28-A040-DCEE43CF9538}" srcOrd="0" destOrd="0" presId="urn:microsoft.com/office/officeart/2008/layout/AlternatingHexagons"/>
    <dgm:cxn modelId="{09B93AA3-71BC-4B5A-8348-1A0774965680}" type="presParOf" srcId="{E6B3D2D0-0F91-40A7-8E38-47FAFAB0BAEC}" destId="{39D5A1E3-BC3B-4DA3-9164-B2E63C32C602}" srcOrd="1" destOrd="0" presId="urn:microsoft.com/office/officeart/2008/layout/AlternatingHexagons"/>
    <dgm:cxn modelId="{E40CA3FC-AA2E-43B6-98FE-CB4316CCC3C8}" type="presParOf" srcId="{E6B3D2D0-0F91-40A7-8E38-47FAFAB0BAEC}" destId="{FD9B94CE-0D60-4CE8-8ECF-858E98DA97DB}" srcOrd="2" destOrd="0" presId="urn:microsoft.com/office/officeart/2008/layout/AlternatingHexagons"/>
    <dgm:cxn modelId="{E8FAFDD6-8FB8-4571-BA5E-19FC4B95C9D5}" type="presParOf" srcId="{E6B3D2D0-0F91-40A7-8E38-47FAFAB0BAEC}" destId="{58F14932-5E0E-47C8-AA3F-9D86E1E1C6F2}" srcOrd="3" destOrd="0" presId="urn:microsoft.com/office/officeart/2008/layout/AlternatingHexagons"/>
    <dgm:cxn modelId="{A9092A1C-3F17-46C7-91E6-469B8F2AD3F1}" type="presParOf" srcId="{E6B3D2D0-0F91-40A7-8E38-47FAFAB0BAEC}" destId="{2A540A0E-6BDE-42D2-B598-67A804E34DD5}" srcOrd="4" destOrd="0" presId="urn:microsoft.com/office/officeart/2008/layout/AlternatingHexagons"/>
    <dgm:cxn modelId="{2E845869-988B-4B50-8481-19D690BE7122}" type="presParOf" srcId="{C37F3670-D931-45DB-A23A-4CCA913E6869}" destId="{9A9591F3-57CF-493F-80BB-CEA26F4D53C0}" srcOrd="3" destOrd="0" presId="urn:microsoft.com/office/officeart/2008/layout/AlternatingHexagons"/>
    <dgm:cxn modelId="{30D247B6-B53D-4E34-A2C5-A59FF2C977B1}" type="presParOf" srcId="{C37F3670-D931-45DB-A23A-4CCA913E6869}" destId="{04AD8985-EB98-43FC-AC9E-854DDD59A3A4}" srcOrd="4" destOrd="0" presId="urn:microsoft.com/office/officeart/2008/layout/AlternatingHexagons"/>
    <dgm:cxn modelId="{4E8E04A0-8770-406E-9157-A03F14D418C6}" type="presParOf" srcId="{04AD8985-EB98-43FC-AC9E-854DDD59A3A4}" destId="{3D5F569C-90EC-49E4-AD37-2A90976128D9}" srcOrd="0" destOrd="0" presId="urn:microsoft.com/office/officeart/2008/layout/AlternatingHexagons"/>
    <dgm:cxn modelId="{C0911238-4713-4647-B8A8-C81BADDA447B}" type="presParOf" srcId="{04AD8985-EB98-43FC-AC9E-854DDD59A3A4}" destId="{5F386239-308B-415F-A396-F3A933604295}" srcOrd="1" destOrd="0" presId="urn:microsoft.com/office/officeart/2008/layout/AlternatingHexagons"/>
    <dgm:cxn modelId="{D786AFF7-1078-4C1B-A6F4-B23955BB331B}" type="presParOf" srcId="{04AD8985-EB98-43FC-AC9E-854DDD59A3A4}" destId="{67D38847-2FE7-412E-B44B-1F72BC657CEF}" srcOrd="2" destOrd="0" presId="urn:microsoft.com/office/officeart/2008/layout/AlternatingHexagons"/>
    <dgm:cxn modelId="{E7A60B63-A693-4B3A-9A90-09AE75A02467}" type="presParOf" srcId="{04AD8985-EB98-43FC-AC9E-854DDD59A3A4}" destId="{0E76A0B7-0C27-4C5C-B48B-89192CD9F3D7}" srcOrd="3" destOrd="0" presId="urn:microsoft.com/office/officeart/2008/layout/AlternatingHexagons"/>
    <dgm:cxn modelId="{D2B50C58-D75C-48A0-8097-502228B07ADA}" type="presParOf" srcId="{04AD8985-EB98-43FC-AC9E-854DDD59A3A4}" destId="{AC733AB3-3514-4342-97FD-B4BD830A972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C39CBD-D097-4FB6-9E2E-24313BB6BC35}" type="doc">
      <dgm:prSet loTypeId="urn:microsoft.com/office/officeart/2008/layout/AlternatingHexagons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FD737B0A-A0AB-4191-B46F-F9765EFCF345}">
      <dgm:prSet phldrT="[Testo]" custT="1"/>
      <dgm:spPr/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dirty="0" smtClean="0">
              <a:solidFill>
                <a:schemeClr val="bg2">
                  <a:lumMod val="25000"/>
                </a:schemeClr>
              </a:solidFill>
            </a:rPr>
            <a:t>TEMPI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dirty="0" smtClean="0">
              <a:solidFill>
                <a:schemeClr val="bg2">
                  <a:lumMod val="25000"/>
                </a:schemeClr>
              </a:solidFill>
            </a:rPr>
            <a:t>1 INCONTRO SETTIMANA DI 2 ORE</a:t>
          </a:r>
        </a:p>
      </dgm:t>
    </dgm:pt>
    <dgm:pt modelId="{1F830AE1-A89D-4FC4-9E30-9FE3BBA7712C}" type="parTrans" cxnId="{BC98246D-2835-4C4A-A1AA-3E083E460CC5}">
      <dgm:prSet/>
      <dgm:spPr/>
      <dgm:t>
        <a:bodyPr/>
        <a:lstStyle/>
        <a:p>
          <a:endParaRPr lang="it-IT"/>
        </a:p>
      </dgm:t>
    </dgm:pt>
    <dgm:pt modelId="{61BC6B39-069C-4654-9331-459DAEC680C7}" type="sibTrans" cxnId="{BC98246D-2835-4C4A-A1AA-3E083E460CC5}">
      <dgm:prSet custT="1"/>
      <dgm:spPr/>
      <dgm:t>
        <a:bodyPr/>
        <a:lstStyle/>
        <a:p>
          <a:r>
            <a:rPr lang="it-IT" sz="1800" b="1" dirty="0" smtClean="0">
              <a:solidFill>
                <a:schemeClr val="bg2">
                  <a:lumMod val="25000"/>
                </a:schemeClr>
              </a:solidFill>
            </a:rPr>
            <a:t>PERCORSI DI SEMSIBILIZZAZIONE ALLA R.J. LEGALITA’ PACE</a:t>
          </a:r>
          <a:endParaRPr lang="it-IT" sz="1800" b="0" dirty="0" smtClean="0">
            <a:solidFill>
              <a:schemeClr val="bg2">
                <a:lumMod val="25000"/>
              </a:schemeClr>
            </a:solidFill>
          </a:endParaRPr>
        </a:p>
      </dgm:t>
    </dgm:pt>
    <dgm:pt modelId="{3A35DD3C-D312-4F5A-AD89-ABD254A48F2B}">
      <dgm:prSet phldrT="[Testo]" custT="1"/>
      <dgm:spPr/>
      <dgm:t>
        <a:bodyPr/>
        <a:lstStyle/>
        <a:p>
          <a:r>
            <a:rPr lang="it-IT" sz="1800" b="1" dirty="0" smtClean="0">
              <a:solidFill>
                <a:schemeClr val="bg2">
                  <a:lumMod val="25000"/>
                </a:schemeClr>
              </a:solidFill>
            </a:rPr>
            <a:t>Sportello di ascolto</a:t>
          </a:r>
        </a:p>
        <a:p>
          <a:r>
            <a:rPr lang="it-IT" sz="1800" b="1" dirty="0" smtClean="0">
              <a:solidFill>
                <a:schemeClr val="bg2">
                  <a:lumMod val="25000"/>
                </a:schemeClr>
              </a:solidFill>
            </a:rPr>
            <a:t>Per utenti e operatori</a:t>
          </a:r>
        </a:p>
        <a:p>
          <a:r>
            <a:rPr lang="it-IT" sz="1800" b="1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it-IT" sz="1400" dirty="0" smtClean="0">
              <a:solidFill>
                <a:schemeClr val="bg2">
                  <a:lumMod val="25000"/>
                </a:schemeClr>
              </a:solidFill>
            </a:rPr>
            <a:t>SEDE DELLA STRUTTURA</a:t>
          </a:r>
          <a:endParaRPr lang="it-IT" sz="1400" dirty="0">
            <a:solidFill>
              <a:schemeClr val="bg2">
                <a:lumMod val="25000"/>
              </a:schemeClr>
            </a:solidFill>
          </a:endParaRPr>
        </a:p>
      </dgm:t>
    </dgm:pt>
    <dgm:pt modelId="{1E2B0461-6500-4D80-99EF-AA4E03709ADD}" type="sibTrans" cxnId="{91EC8E9E-D2E5-4A63-ACEA-54EA9BDA8477}">
      <dgm:prSet/>
      <dgm:spPr/>
      <dgm:t>
        <a:bodyPr/>
        <a:lstStyle/>
        <a:p>
          <a:r>
            <a:rPr lang="it-IT" b="1" dirty="0" smtClean="0">
              <a:solidFill>
                <a:schemeClr val="bg2">
                  <a:lumMod val="25000"/>
                </a:schemeClr>
              </a:solidFill>
            </a:rPr>
            <a:t>Mediatori esperti</a:t>
          </a:r>
        </a:p>
        <a:p>
          <a:r>
            <a:rPr lang="it-IT" b="1" dirty="0" smtClean="0">
              <a:solidFill>
                <a:schemeClr val="bg2">
                  <a:lumMod val="25000"/>
                </a:schemeClr>
              </a:solidFill>
            </a:rPr>
            <a:t>Operatore di supporto</a:t>
          </a:r>
        </a:p>
        <a:p>
          <a:r>
            <a:rPr lang="it-IT" b="1" dirty="0" smtClean="0">
              <a:solidFill>
                <a:schemeClr val="bg2">
                  <a:lumMod val="25000"/>
                </a:schemeClr>
              </a:solidFill>
            </a:rPr>
            <a:t>Mediatore culturale</a:t>
          </a:r>
        </a:p>
        <a:p>
          <a:r>
            <a:rPr lang="it-IT" b="1" dirty="0" smtClean="0">
              <a:solidFill>
                <a:schemeClr val="bg2">
                  <a:lumMod val="25000"/>
                </a:schemeClr>
              </a:solidFill>
            </a:rPr>
            <a:t>Volontari </a:t>
          </a:r>
          <a:endParaRPr lang="it-IT" b="1" dirty="0">
            <a:solidFill>
              <a:schemeClr val="bg2">
                <a:lumMod val="25000"/>
              </a:schemeClr>
            </a:solidFill>
          </a:endParaRPr>
        </a:p>
      </dgm:t>
    </dgm:pt>
    <dgm:pt modelId="{9A853700-3305-4F58-9E08-4A01172F435F}" type="parTrans" cxnId="{91EC8E9E-D2E5-4A63-ACEA-54EA9BDA8477}">
      <dgm:prSet/>
      <dgm:spPr/>
      <dgm:t>
        <a:bodyPr/>
        <a:lstStyle/>
        <a:p>
          <a:endParaRPr lang="it-IT"/>
        </a:p>
      </dgm:t>
    </dgm:pt>
    <dgm:pt modelId="{3FC8C3BE-F606-4E81-A4E9-EE4278CF96F7}">
      <dgm:prSet custT="1"/>
      <dgm:spPr/>
      <dgm:t>
        <a:bodyPr/>
        <a:lstStyle/>
        <a:p>
          <a:r>
            <a:rPr lang="it-IT" sz="1600" dirty="0" smtClean="0">
              <a:solidFill>
                <a:schemeClr val="bg2">
                  <a:lumMod val="25000"/>
                </a:schemeClr>
              </a:solidFill>
            </a:rPr>
            <a:t>Equipe socio </a:t>
          </a:r>
          <a:r>
            <a:rPr lang="it-IT" sz="1600" dirty="0" err="1" smtClean="0">
              <a:solidFill>
                <a:schemeClr val="bg2">
                  <a:lumMod val="25000"/>
                </a:schemeClr>
              </a:solidFill>
            </a:rPr>
            <a:t>psico</a:t>
          </a:r>
          <a:r>
            <a:rPr lang="it-IT" sz="1600" dirty="0" smtClean="0">
              <a:solidFill>
                <a:schemeClr val="bg2">
                  <a:lumMod val="25000"/>
                </a:schemeClr>
              </a:solidFill>
            </a:rPr>
            <a:t> pedagogica</a:t>
          </a:r>
        </a:p>
        <a:p>
          <a:endParaRPr lang="it-IT" sz="900" dirty="0">
            <a:solidFill>
              <a:schemeClr val="bg2">
                <a:lumMod val="25000"/>
              </a:schemeClr>
            </a:solidFill>
          </a:endParaRPr>
        </a:p>
      </dgm:t>
    </dgm:pt>
    <dgm:pt modelId="{2DCD0379-B97E-4FBC-9CD5-AA2EDFE20BB7}" type="sibTrans" cxnId="{8BD60C38-8C01-48FC-B113-48F9E18D8225}">
      <dgm:prSet custT="1"/>
      <dgm:spPr/>
      <dgm:t>
        <a:bodyPr/>
        <a:lstStyle/>
        <a:p>
          <a:r>
            <a:rPr lang="it-IT" sz="2400" b="1" smtClean="0">
              <a:solidFill>
                <a:schemeClr val="bg2">
                  <a:lumMod val="25000"/>
                </a:schemeClr>
              </a:solidFill>
            </a:rPr>
            <a:t>Apertura</a:t>
          </a:r>
        </a:p>
        <a:p>
          <a:r>
            <a:rPr lang="it-IT" sz="2000" b="0" smtClean="0">
              <a:solidFill>
                <a:schemeClr val="bg2">
                  <a:lumMod val="25000"/>
                </a:schemeClr>
              </a:solidFill>
            </a:rPr>
            <a:t>1 volta a settimana per 2 ore</a:t>
          </a:r>
          <a:endParaRPr lang="it-IT" sz="2000" b="0" dirty="0">
            <a:solidFill>
              <a:schemeClr val="bg2">
                <a:lumMod val="25000"/>
              </a:schemeClr>
            </a:solidFill>
          </a:endParaRPr>
        </a:p>
      </dgm:t>
    </dgm:pt>
    <dgm:pt modelId="{64B7B05D-AA61-4821-B751-96854C9CE3C8}" type="parTrans" cxnId="{8BD60C38-8C01-48FC-B113-48F9E18D8225}">
      <dgm:prSet/>
      <dgm:spPr/>
      <dgm:t>
        <a:bodyPr/>
        <a:lstStyle/>
        <a:p>
          <a:endParaRPr lang="it-IT"/>
        </a:p>
      </dgm:t>
    </dgm:pt>
    <dgm:pt modelId="{C37F3670-D931-45DB-A23A-4CCA913E6869}" type="pres">
      <dgm:prSet presAssocID="{90C39CBD-D097-4FB6-9E2E-24313BB6BC3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9901576C-19E1-43C6-96E3-9819E9D2D6BC}" type="pres">
      <dgm:prSet presAssocID="{FD737B0A-A0AB-4191-B46F-F9765EFCF345}" presName="composite" presStyleCnt="0"/>
      <dgm:spPr/>
    </dgm:pt>
    <dgm:pt modelId="{5DD40B32-678C-4976-B6EC-63EDFF46C547}" type="pres">
      <dgm:prSet presAssocID="{FD737B0A-A0AB-4191-B46F-F9765EFCF345}" presName="Parent1" presStyleLbl="node1" presStyleIdx="0" presStyleCnt="6" custLinFactNeighborX="8277" custLinFactNeighborY="10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CF95DC-4247-4A1C-9BCC-EA8F9F1A22D9}" type="pres">
      <dgm:prSet presAssocID="{FD737B0A-A0AB-4191-B46F-F9765EFCF34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600176-FBF3-4E0D-8ABE-DEB913FA5CF0}" type="pres">
      <dgm:prSet presAssocID="{FD737B0A-A0AB-4191-B46F-F9765EFCF345}" presName="BalanceSpacing" presStyleCnt="0"/>
      <dgm:spPr/>
    </dgm:pt>
    <dgm:pt modelId="{2A5822FF-5F60-4A72-BDF7-3C22DE8FB847}" type="pres">
      <dgm:prSet presAssocID="{FD737B0A-A0AB-4191-B46F-F9765EFCF345}" presName="BalanceSpacing1" presStyleCnt="0"/>
      <dgm:spPr/>
    </dgm:pt>
    <dgm:pt modelId="{2E8EF8FD-485A-4392-8D6F-C2460E2976A1}" type="pres">
      <dgm:prSet presAssocID="{61BC6B39-069C-4654-9331-459DAEC680C7}" presName="Accent1Text" presStyleLbl="node1" presStyleIdx="1" presStyleCnt="6" custLinFactNeighborX="9625" custLinFactNeighborY="1009"/>
      <dgm:spPr/>
      <dgm:t>
        <a:bodyPr/>
        <a:lstStyle/>
        <a:p>
          <a:endParaRPr lang="it-IT"/>
        </a:p>
      </dgm:t>
    </dgm:pt>
    <dgm:pt modelId="{89EE604A-1526-4C0E-BA0D-26885EB41A53}" type="pres">
      <dgm:prSet presAssocID="{61BC6B39-069C-4654-9331-459DAEC680C7}" presName="spaceBetweenRectangles" presStyleCnt="0"/>
      <dgm:spPr/>
    </dgm:pt>
    <dgm:pt modelId="{E6B3D2D0-0F91-40A7-8E38-47FAFAB0BAEC}" type="pres">
      <dgm:prSet presAssocID="{3A35DD3C-D312-4F5A-AD89-ABD254A48F2B}" presName="composite" presStyleCnt="0"/>
      <dgm:spPr/>
    </dgm:pt>
    <dgm:pt modelId="{024F7028-3B54-4B28-A040-DCEE43CF9538}" type="pres">
      <dgm:prSet presAssocID="{3A35DD3C-D312-4F5A-AD89-ABD254A48F2B}" presName="Parent1" presStyleLbl="node1" presStyleIdx="2" presStyleCnt="6" custLinFactNeighborX="-50933" custLinFactNeighborY="249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D5A1E3-BC3B-4DA3-9164-B2E63C32C602}" type="pres">
      <dgm:prSet presAssocID="{3A35DD3C-D312-4F5A-AD89-ABD254A48F2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D9B94CE-0D60-4CE8-8ECF-858E98DA97DB}" type="pres">
      <dgm:prSet presAssocID="{3A35DD3C-D312-4F5A-AD89-ABD254A48F2B}" presName="BalanceSpacing" presStyleCnt="0"/>
      <dgm:spPr/>
    </dgm:pt>
    <dgm:pt modelId="{58F14932-5E0E-47C8-AA3F-9D86E1E1C6F2}" type="pres">
      <dgm:prSet presAssocID="{3A35DD3C-D312-4F5A-AD89-ABD254A48F2B}" presName="BalanceSpacing1" presStyleCnt="0"/>
      <dgm:spPr/>
    </dgm:pt>
    <dgm:pt modelId="{2A540A0E-6BDE-42D2-B598-67A804E34DD5}" type="pres">
      <dgm:prSet presAssocID="{1E2B0461-6500-4D80-99EF-AA4E03709ADD}" presName="Accent1Text" presStyleLbl="node1" presStyleIdx="3" presStyleCnt="6" custLinFactNeighborX="63805" custLinFactNeighborY="-83871"/>
      <dgm:spPr/>
      <dgm:t>
        <a:bodyPr/>
        <a:lstStyle/>
        <a:p>
          <a:endParaRPr lang="it-IT"/>
        </a:p>
      </dgm:t>
    </dgm:pt>
    <dgm:pt modelId="{9A9591F3-57CF-493F-80BB-CEA26F4D53C0}" type="pres">
      <dgm:prSet presAssocID="{1E2B0461-6500-4D80-99EF-AA4E03709ADD}" presName="spaceBetweenRectangles" presStyleCnt="0"/>
      <dgm:spPr/>
    </dgm:pt>
    <dgm:pt modelId="{04AD8985-EB98-43FC-AC9E-854DDD59A3A4}" type="pres">
      <dgm:prSet presAssocID="{3FC8C3BE-F606-4E81-A4E9-EE4278CF96F7}" presName="composite" presStyleCnt="0"/>
      <dgm:spPr/>
    </dgm:pt>
    <dgm:pt modelId="{3D5F569C-90EC-49E4-AD37-2A90976128D9}" type="pres">
      <dgm:prSet presAssocID="{3FC8C3BE-F606-4E81-A4E9-EE4278CF96F7}" presName="Parent1" presStyleLbl="node1" presStyleIdx="4" presStyleCnt="6" custLinFactX="19273" custLinFactNeighborX="100000" custLinFactNeighborY="-624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F386239-308B-415F-A396-F3A933604295}" type="pres">
      <dgm:prSet presAssocID="{3FC8C3BE-F606-4E81-A4E9-EE4278CF96F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7D38847-2FE7-412E-B44B-1F72BC657CEF}" type="pres">
      <dgm:prSet presAssocID="{3FC8C3BE-F606-4E81-A4E9-EE4278CF96F7}" presName="BalanceSpacing" presStyleCnt="0"/>
      <dgm:spPr/>
    </dgm:pt>
    <dgm:pt modelId="{0E76A0B7-0C27-4C5C-B48B-89192CD9F3D7}" type="pres">
      <dgm:prSet presAssocID="{3FC8C3BE-F606-4E81-A4E9-EE4278CF96F7}" presName="BalanceSpacing1" presStyleCnt="0"/>
      <dgm:spPr/>
    </dgm:pt>
    <dgm:pt modelId="{AC733AB3-3514-4342-97FD-B4BD830A9725}" type="pres">
      <dgm:prSet presAssocID="{2DCD0379-B97E-4FBC-9CD5-AA2EDFE20BB7}" presName="Accent1Text" presStyleLbl="node1" presStyleIdx="5" presStyleCnt="6" custAng="10800000" custFlipHor="1" custScaleY="97500" custLinFactX="13460" custLinFactNeighborX="100000" custLinFactNeighborY="-60100"/>
      <dgm:spPr/>
      <dgm:t>
        <a:bodyPr/>
        <a:lstStyle/>
        <a:p>
          <a:endParaRPr lang="it-IT"/>
        </a:p>
      </dgm:t>
    </dgm:pt>
  </dgm:ptLst>
  <dgm:cxnLst>
    <dgm:cxn modelId="{BC98246D-2835-4C4A-A1AA-3E083E460CC5}" srcId="{90C39CBD-D097-4FB6-9E2E-24313BB6BC35}" destId="{FD737B0A-A0AB-4191-B46F-F9765EFCF345}" srcOrd="0" destOrd="0" parTransId="{1F830AE1-A89D-4FC4-9E30-9FE3BBA7712C}" sibTransId="{61BC6B39-069C-4654-9331-459DAEC680C7}"/>
    <dgm:cxn modelId="{91EC8E9E-D2E5-4A63-ACEA-54EA9BDA8477}" srcId="{90C39CBD-D097-4FB6-9E2E-24313BB6BC35}" destId="{3A35DD3C-D312-4F5A-AD89-ABD254A48F2B}" srcOrd="1" destOrd="0" parTransId="{9A853700-3305-4F58-9E08-4A01172F435F}" sibTransId="{1E2B0461-6500-4D80-99EF-AA4E03709ADD}"/>
    <dgm:cxn modelId="{F757D426-D9D0-442F-8153-C93E09A04E30}" type="presOf" srcId="{1E2B0461-6500-4D80-99EF-AA4E03709ADD}" destId="{2A540A0E-6BDE-42D2-B598-67A804E34DD5}" srcOrd="0" destOrd="0" presId="urn:microsoft.com/office/officeart/2008/layout/AlternatingHexagons"/>
    <dgm:cxn modelId="{542BF512-FABF-4952-A15D-311E53F2D0A1}" type="presOf" srcId="{61BC6B39-069C-4654-9331-459DAEC680C7}" destId="{2E8EF8FD-485A-4392-8D6F-C2460E2976A1}" srcOrd="0" destOrd="0" presId="urn:microsoft.com/office/officeart/2008/layout/AlternatingHexagons"/>
    <dgm:cxn modelId="{59037C43-ED64-4B8F-AEFC-A3AF693D308C}" type="presOf" srcId="{2DCD0379-B97E-4FBC-9CD5-AA2EDFE20BB7}" destId="{AC733AB3-3514-4342-97FD-B4BD830A9725}" srcOrd="0" destOrd="0" presId="urn:microsoft.com/office/officeart/2008/layout/AlternatingHexagons"/>
    <dgm:cxn modelId="{78C76079-29B0-4CE0-965F-3E7E6B9EFC29}" type="presOf" srcId="{3FC8C3BE-F606-4E81-A4E9-EE4278CF96F7}" destId="{3D5F569C-90EC-49E4-AD37-2A90976128D9}" srcOrd="0" destOrd="0" presId="urn:microsoft.com/office/officeart/2008/layout/AlternatingHexagons"/>
    <dgm:cxn modelId="{AA30CD63-D215-44CF-91B4-2D0776ED795F}" type="presOf" srcId="{3A35DD3C-D312-4F5A-AD89-ABD254A48F2B}" destId="{024F7028-3B54-4B28-A040-DCEE43CF9538}" srcOrd="0" destOrd="0" presId="urn:microsoft.com/office/officeart/2008/layout/AlternatingHexagons"/>
    <dgm:cxn modelId="{A57B59DF-F3A5-4B55-9E12-93E8BFC8D264}" type="presOf" srcId="{FD737B0A-A0AB-4191-B46F-F9765EFCF345}" destId="{5DD40B32-678C-4976-B6EC-63EDFF46C547}" srcOrd="0" destOrd="0" presId="urn:microsoft.com/office/officeart/2008/layout/AlternatingHexagons"/>
    <dgm:cxn modelId="{8BD60C38-8C01-48FC-B113-48F9E18D8225}" srcId="{90C39CBD-D097-4FB6-9E2E-24313BB6BC35}" destId="{3FC8C3BE-F606-4E81-A4E9-EE4278CF96F7}" srcOrd="2" destOrd="0" parTransId="{64B7B05D-AA61-4821-B751-96854C9CE3C8}" sibTransId="{2DCD0379-B97E-4FBC-9CD5-AA2EDFE20BB7}"/>
    <dgm:cxn modelId="{5B4BA414-2510-4B77-9503-FDAD4975BBAB}" type="presOf" srcId="{90C39CBD-D097-4FB6-9E2E-24313BB6BC35}" destId="{C37F3670-D931-45DB-A23A-4CCA913E6869}" srcOrd="0" destOrd="0" presId="urn:microsoft.com/office/officeart/2008/layout/AlternatingHexagons"/>
    <dgm:cxn modelId="{580660F0-4CB4-44C3-B22A-424C468C5C82}" type="presParOf" srcId="{C37F3670-D931-45DB-A23A-4CCA913E6869}" destId="{9901576C-19E1-43C6-96E3-9819E9D2D6BC}" srcOrd="0" destOrd="0" presId="urn:microsoft.com/office/officeart/2008/layout/AlternatingHexagons"/>
    <dgm:cxn modelId="{5F2A804A-6F84-452D-B28D-CAD0B52ABB02}" type="presParOf" srcId="{9901576C-19E1-43C6-96E3-9819E9D2D6BC}" destId="{5DD40B32-678C-4976-B6EC-63EDFF46C547}" srcOrd="0" destOrd="0" presId="urn:microsoft.com/office/officeart/2008/layout/AlternatingHexagons"/>
    <dgm:cxn modelId="{B805C833-8387-487B-BFCA-13ECAD507142}" type="presParOf" srcId="{9901576C-19E1-43C6-96E3-9819E9D2D6BC}" destId="{75CF95DC-4247-4A1C-9BCC-EA8F9F1A22D9}" srcOrd="1" destOrd="0" presId="urn:microsoft.com/office/officeart/2008/layout/AlternatingHexagons"/>
    <dgm:cxn modelId="{4D824C96-E093-4B95-BE24-1255B9611870}" type="presParOf" srcId="{9901576C-19E1-43C6-96E3-9819E9D2D6BC}" destId="{3B600176-FBF3-4E0D-8ABE-DEB913FA5CF0}" srcOrd="2" destOrd="0" presId="urn:microsoft.com/office/officeart/2008/layout/AlternatingHexagons"/>
    <dgm:cxn modelId="{DFD7E5CB-370D-4300-BF54-4E4F0951A446}" type="presParOf" srcId="{9901576C-19E1-43C6-96E3-9819E9D2D6BC}" destId="{2A5822FF-5F60-4A72-BDF7-3C22DE8FB847}" srcOrd="3" destOrd="0" presId="urn:microsoft.com/office/officeart/2008/layout/AlternatingHexagons"/>
    <dgm:cxn modelId="{CBB0E04E-FDA9-491D-B24B-71B31C9099F8}" type="presParOf" srcId="{9901576C-19E1-43C6-96E3-9819E9D2D6BC}" destId="{2E8EF8FD-485A-4392-8D6F-C2460E2976A1}" srcOrd="4" destOrd="0" presId="urn:microsoft.com/office/officeart/2008/layout/AlternatingHexagons"/>
    <dgm:cxn modelId="{E987024D-75BA-4E64-A7D1-2D7D8D2A2F75}" type="presParOf" srcId="{C37F3670-D931-45DB-A23A-4CCA913E6869}" destId="{89EE604A-1526-4C0E-BA0D-26885EB41A53}" srcOrd="1" destOrd="0" presId="urn:microsoft.com/office/officeart/2008/layout/AlternatingHexagons"/>
    <dgm:cxn modelId="{27A353EB-A7C1-4D5D-A987-3F46093118B1}" type="presParOf" srcId="{C37F3670-D931-45DB-A23A-4CCA913E6869}" destId="{E6B3D2D0-0F91-40A7-8E38-47FAFAB0BAEC}" srcOrd="2" destOrd="0" presId="urn:microsoft.com/office/officeart/2008/layout/AlternatingHexagons"/>
    <dgm:cxn modelId="{BB53352C-7EDD-4276-BE84-0C0FA4F2F5A5}" type="presParOf" srcId="{E6B3D2D0-0F91-40A7-8E38-47FAFAB0BAEC}" destId="{024F7028-3B54-4B28-A040-DCEE43CF9538}" srcOrd="0" destOrd="0" presId="urn:microsoft.com/office/officeart/2008/layout/AlternatingHexagons"/>
    <dgm:cxn modelId="{8025FBF1-D1A7-44DB-9DF7-FF86B8D55CC4}" type="presParOf" srcId="{E6B3D2D0-0F91-40A7-8E38-47FAFAB0BAEC}" destId="{39D5A1E3-BC3B-4DA3-9164-B2E63C32C602}" srcOrd="1" destOrd="0" presId="urn:microsoft.com/office/officeart/2008/layout/AlternatingHexagons"/>
    <dgm:cxn modelId="{CC0EFF25-02A0-424A-81C5-7458EDC369A3}" type="presParOf" srcId="{E6B3D2D0-0F91-40A7-8E38-47FAFAB0BAEC}" destId="{FD9B94CE-0D60-4CE8-8ECF-858E98DA97DB}" srcOrd="2" destOrd="0" presId="urn:microsoft.com/office/officeart/2008/layout/AlternatingHexagons"/>
    <dgm:cxn modelId="{B6533391-8A7D-4C64-9B18-701E7F2F4371}" type="presParOf" srcId="{E6B3D2D0-0F91-40A7-8E38-47FAFAB0BAEC}" destId="{58F14932-5E0E-47C8-AA3F-9D86E1E1C6F2}" srcOrd="3" destOrd="0" presId="urn:microsoft.com/office/officeart/2008/layout/AlternatingHexagons"/>
    <dgm:cxn modelId="{17A843D6-C5B2-41A2-8904-AD877BAC89E2}" type="presParOf" srcId="{E6B3D2D0-0F91-40A7-8E38-47FAFAB0BAEC}" destId="{2A540A0E-6BDE-42D2-B598-67A804E34DD5}" srcOrd="4" destOrd="0" presId="urn:microsoft.com/office/officeart/2008/layout/AlternatingHexagons"/>
    <dgm:cxn modelId="{EA4618AE-46ED-4BE8-9FCE-1405BB0DE98B}" type="presParOf" srcId="{C37F3670-D931-45DB-A23A-4CCA913E6869}" destId="{9A9591F3-57CF-493F-80BB-CEA26F4D53C0}" srcOrd="3" destOrd="0" presId="urn:microsoft.com/office/officeart/2008/layout/AlternatingHexagons"/>
    <dgm:cxn modelId="{226388CE-EFDB-4313-AD6A-CB992F826C38}" type="presParOf" srcId="{C37F3670-D931-45DB-A23A-4CCA913E6869}" destId="{04AD8985-EB98-43FC-AC9E-854DDD59A3A4}" srcOrd="4" destOrd="0" presId="urn:microsoft.com/office/officeart/2008/layout/AlternatingHexagons"/>
    <dgm:cxn modelId="{E4399D4B-3013-47BB-8EED-517B2B7A9486}" type="presParOf" srcId="{04AD8985-EB98-43FC-AC9E-854DDD59A3A4}" destId="{3D5F569C-90EC-49E4-AD37-2A90976128D9}" srcOrd="0" destOrd="0" presId="urn:microsoft.com/office/officeart/2008/layout/AlternatingHexagons"/>
    <dgm:cxn modelId="{CA42D438-2F86-4BA1-9EC5-F3B9C8AE9A3B}" type="presParOf" srcId="{04AD8985-EB98-43FC-AC9E-854DDD59A3A4}" destId="{5F386239-308B-415F-A396-F3A933604295}" srcOrd="1" destOrd="0" presId="urn:microsoft.com/office/officeart/2008/layout/AlternatingHexagons"/>
    <dgm:cxn modelId="{2E509E47-4E8D-47CF-8CA5-502F4745B896}" type="presParOf" srcId="{04AD8985-EB98-43FC-AC9E-854DDD59A3A4}" destId="{67D38847-2FE7-412E-B44B-1F72BC657CEF}" srcOrd="2" destOrd="0" presId="urn:microsoft.com/office/officeart/2008/layout/AlternatingHexagons"/>
    <dgm:cxn modelId="{BB56695B-AAF0-400A-88B6-63234D910D55}" type="presParOf" srcId="{04AD8985-EB98-43FC-AC9E-854DDD59A3A4}" destId="{0E76A0B7-0C27-4C5C-B48B-89192CD9F3D7}" srcOrd="3" destOrd="0" presId="urn:microsoft.com/office/officeart/2008/layout/AlternatingHexagons"/>
    <dgm:cxn modelId="{662F1414-F384-42DA-8D64-2F52476AA3B2}" type="presParOf" srcId="{04AD8985-EB98-43FC-AC9E-854DDD59A3A4}" destId="{AC733AB3-3514-4342-97FD-B4BD830A972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C39CBD-D097-4FB6-9E2E-24313BB6BC35}" type="doc">
      <dgm:prSet loTypeId="urn:microsoft.com/office/officeart/2008/layout/AlternatingHexagons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FD737B0A-A0AB-4191-B46F-F9765EFCF345}">
      <dgm:prSet phldrT="[Testo]" custT="1"/>
      <dgm:spPr/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dirty="0" smtClean="0">
              <a:solidFill>
                <a:schemeClr val="bg2">
                  <a:lumMod val="25000"/>
                </a:schemeClr>
              </a:solidFill>
            </a:rPr>
            <a:t>TEMPI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dirty="0" smtClean="0">
              <a:solidFill>
                <a:schemeClr val="bg2">
                  <a:lumMod val="25000"/>
                </a:schemeClr>
              </a:solidFill>
            </a:rPr>
            <a:t>6 INCONTRI PER COMUNITA’</a:t>
          </a:r>
        </a:p>
      </dgm:t>
    </dgm:pt>
    <dgm:pt modelId="{1F830AE1-A89D-4FC4-9E30-9FE3BBA7712C}" type="parTrans" cxnId="{BC98246D-2835-4C4A-A1AA-3E083E460CC5}">
      <dgm:prSet/>
      <dgm:spPr/>
      <dgm:t>
        <a:bodyPr/>
        <a:lstStyle/>
        <a:p>
          <a:endParaRPr lang="it-IT"/>
        </a:p>
      </dgm:t>
    </dgm:pt>
    <dgm:pt modelId="{61BC6B39-069C-4654-9331-459DAEC680C7}" type="sibTrans" cxnId="{BC98246D-2835-4C4A-A1AA-3E083E460CC5}">
      <dgm:prSet custT="1"/>
      <dgm:spPr/>
      <dgm:t>
        <a:bodyPr/>
        <a:lstStyle/>
        <a:p>
          <a:r>
            <a:rPr lang="it-IT" sz="1800" b="1" dirty="0" smtClean="0">
              <a:solidFill>
                <a:schemeClr val="bg2">
                  <a:lumMod val="25000"/>
                </a:schemeClr>
              </a:solidFill>
            </a:rPr>
            <a:t>PERCORSI DI SEMSIBILIZZAZIONE ALLA R.J. LEGALITA’ PACE</a:t>
          </a:r>
          <a:endParaRPr lang="it-IT" sz="1800" b="0" dirty="0" smtClean="0">
            <a:solidFill>
              <a:schemeClr val="bg2">
                <a:lumMod val="25000"/>
              </a:schemeClr>
            </a:solidFill>
          </a:endParaRPr>
        </a:p>
      </dgm:t>
    </dgm:pt>
    <dgm:pt modelId="{3A35DD3C-D312-4F5A-AD89-ABD254A48F2B}">
      <dgm:prSet phldrT="[Testo]" custT="1"/>
      <dgm:spPr/>
      <dgm:t>
        <a:bodyPr/>
        <a:lstStyle/>
        <a:p>
          <a:endParaRPr lang="it-IT" sz="1400" dirty="0">
            <a:solidFill>
              <a:schemeClr val="bg2">
                <a:lumMod val="25000"/>
              </a:schemeClr>
            </a:solidFill>
          </a:endParaRPr>
        </a:p>
      </dgm:t>
    </dgm:pt>
    <dgm:pt modelId="{1E2B0461-6500-4D80-99EF-AA4E03709ADD}" type="sibTrans" cxnId="{91EC8E9E-D2E5-4A63-ACEA-54EA9BDA8477}">
      <dgm:prSet/>
      <dgm:spPr/>
      <dgm:t>
        <a:bodyPr/>
        <a:lstStyle/>
        <a:p>
          <a:r>
            <a:rPr lang="it-IT" b="1" dirty="0" smtClean="0">
              <a:solidFill>
                <a:schemeClr val="bg2">
                  <a:lumMod val="25000"/>
                </a:schemeClr>
              </a:solidFill>
            </a:rPr>
            <a:t>Mediatori esperti</a:t>
          </a:r>
        </a:p>
        <a:p>
          <a:r>
            <a:rPr lang="it-IT" b="1" dirty="0" smtClean="0">
              <a:solidFill>
                <a:schemeClr val="bg2">
                  <a:lumMod val="25000"/>
                </a:schemeClr>
              </a:solidFill>
            </a:rPr>
            <a:t>Operatore di supporto</a:t>
          </a:r>
        </a:p>
        <a:p>
          <a:r>
            <a:rPr lang="it-IT" b="1" dirty="0" smtClean="0">
              <a:solidFill>
                <a:schemeClr val="bg2">
                  <a:lumMod val="25000"/>
                </a:schemeClr>
              </a:solidFill>
            </a:rPr>
            <a:t>Mediatore culturale</a:t>
          </a:r>
        </a:p>
        <a:p>
          <a:r>
            <a:rPr lang="it-IT" b="1" dirty="0" smtClean="0">
              <a:solidFill>
                <a:schemeClr val="bg2">
                  <a:lumMod val="25000"/>
                </a:schemeClr>
              </a:solidFill>
            </a:rPr>
            <a:t>Volontari </a:t>
          </a:r>
          <a:endParaRPr lang="it-IT" b="1" dirty="0">
            <a:solidFill>
              <a:schemeClr val="bg2">
                <a:lumMod val="25000"/>
              </a:schemeClr>
            </a:solidFill>
          </a:endParaRPr>
        </a:p>
      </dgm:t>
    </dgm:pt>
    <dgm:pt modelId="{9A853700-3305-4F58-9E08-4A01172F435F}" type="parTrans" cxnId="{91EC8E9E-D2E5-4A63-ACEA-54EA9BDA8477}">
      <dgm:prSet/>
      <dgm:spPr/>
      <dgm:t>
        <a:bodyPr/>
        <a:lstStyle/>
        <a:p>
          <a:endParaRPr lang="it-IT"/>
        </a:p>
      </dgm:t>
    </dgm:pt>
    <dgm:pt modelId="{C37F3670-D931-45DB-A23A-4CCA913E6869}" type="pres">
      <dgm:prSet presAssocID="{90C39CBD-D097-4FB6-9E2E-24313BB6BC3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9901576C-19E1-43C6-96E3-9819E9D2D6BC}" type="pres">
      <dgm:prSet presAssocID="{FD737B0A-A0AB-4191-B46F-F9765EFCF345}" presName="composite" presStyleCnt="0"/>
      <dgm:spPr/>
    </dgm:pt>
    <dgm:pt modelId="{5DD40B32-678C-4976-B6EC-63EDFF46C547}" type="pres">
      <dgm:prSet presAssocID="{FD737B0A-A0AB-4191-B46F-F9765EFCF345}" presName="Parent1" presStyleLbl="node1" presStyleIdx="0" presStyleCnt="4" custScaleX="143471" custScaleY="141689" custLinFactNeighborX="-10306" custLinFactNeighborY="19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CF95DC-4247-4A1C-9BCC-EA8F9F1A22D9}" type="pres">
      <dgm:prSet presAssocID="{FD737B0A-A0AB-4191-B46F-F9765EFCF345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600176-FBF3-4E0D-8ABE-DEB913FA5CF0}" type="pres">
      <dgm:prSet presAssocID="{FD737B0A-A0AB-4191-B46F-F9765EFCF345}" presName="BalanceSpacing" presStyleCnt="0"/>
      <dgm:spPr/>
    </dgm:pt>
    <dgm:pt modelId="{2A5822FF-5F60-4A72-BDF7-3C22DE8FB847}" type="pres">
      <dgm:prSet presAssocID="{FD737B0A-A0AB-4191-B46F-F9765EFCF345}" presName="BalanceSpacing1" presStyleCnt="0"/>
      <dgm:spPr/>
    </dgm:pt>
    <dgm:pt modelId="{2E8EF8FD-485A-4392-8D6F-C2460E2976A1}" type="pres">
      <dgm:prSet presAssocID="{61BC6B39-069C-4654-9331-459DAEC680C7}" presName="Accent1Text" presStyleLbl="node1" presStyleIdx="1" presStyleCnt="4" custScaleX="142532" custScaleY="127511" custLinFactY="10713" custLinFactNeighborX="13779" custLinFactNeighborY="100000"/>
      <dgm:spPr/>
      <dgm:t>
        <a:bodyPr/>
        <a:lstStyle/>
        <a:p>
          <a:endParaRPr lang="it-IT"/>
        </a:p>
      </dgm:t>
    </dgm:pt>
    <dgm:pt modelId="{89EE604A-1526-4C0E-BA0D-26885EB41A53}" type="pres">
      <dgm:prSet presAssocID="{61BC6B39-069C-4654-9331-459DAEC680C7}" presName="spaceBetweenRectangles" presStyleCnt="0"/>
      <dgm:spPr/>
    </dgm:pt>
    <dgm:pt modelId="{E6B3D2D0-0F91-40A7-8E38-47FAFAB0BAEC}" type="pres">
      <dgm:prSet presAssocID="{3A35DD3C-D312-4F5A-AD89-ABD254A48F2B}" presName="composite" presStyleCnt="0"/>
      <dgm:spPr/>
    </dgm:pt>
    <dgm:pt modelId="{024F7028-3B54-4B28-A040-DCEE43CF9538}" type="pres">
      <dgm:prSet presAssocID="{3A35DD3C-D312-4F5A-AD89-ABD254A48F2B}" presName="Parent1" presStyleLbl="node1" presStyleIdx="2" presStyleCnt="4" custFlipVert="1" custFlipHor="0" custScaleX="2127" custScaleY="24602" custLinFactX="-72371" custLinFactNeighborX="-100000" custLinFactNeighborY="7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D5A1E3-BC3B-4DA3-9164-B2E63C32C602}" type="pres">
      <dgm:prSet presAssocID="{3A35DD3C-D312-4F5A-AD89-ABD254A48F2B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FD9B94CE-0D60-4CE8-8ECF-858E98DA97DB}" type="pres">
      <dgm:prSet presAssocID="{3A35DD3C-D312-4F5A-AD89-ABD254A48F2B}" presName="BalanceSpacing" presStyleCnt="0"/>
      <dgm:spPr/>
    </dgm:pt>
    <dgm:pt modelId="{58F14932-5E0E-47C8-AA3F-9D86E1E1C6F2}" type="pres">
      <dgm:prSet presAssocID="{3A35DD3C-D312-4F5A-AD89-ABD254A48F2B}" presName="BalanceSpacing1" presStyleCnt="0"/>
      <dgm:spPr/>
    </dgm:pt>
    <dgm:pt modelId="{2A540A0E-6BDE-42D2-B598-67A804E34DD5}" type="pres">
      <dgm:prSet presAssocID="{1E2B0461-6500-4D80-99EF-AA4E03709ADD}" presName="Accent1Text" presStyleLbl="node1" presStyleIdx="3" presStyleCnt="4" custScaleX="155123" custScaleY="129204" custLinFactNeighborX="33544" custLinFactNeighborY="-10375"/>
      <dgm:spPr/>
      <dgm:t>
        <a:bodyPr/>
        <a:lstStyle/>
        <a:p>
          <a:endParaRPr lang="it-IT"/>
        </a:p>
      </dgm:t>
    </dgm:pt>
  </dgm:ptLst>
  <dgm:cxnLst>
    <dgm:cxn modelId="{59791A8B-9F64-43BF-877A-7F5B56ABAD94}" type="presOf" srcId="{1E2B0461-6500-4D80-99EF-AA4E03709ADD}" destId="{2A540A0E-6BDE-42D2-B598-67A804E34DD5}" srcOrd="0" destOrd="0" presId="urn:microsoft.com/office/officeart/2008/layout/AlternatingHexagons"/>
    <dgm:cxn modelId="{B719E038-D208-4169-B7F6-3FB191571F1C}" type="presOf" srcId="{90C39CBD-D097-4FB6-9E2E-24313BB6BC35}" destId="{C37F3670-D931-45DB-A23A-4CCA913E6869}" srcOrd="0" destOrd="0" presId="urn:microsoft.com/office/officeart/2008/layout/AlternatingHexagons"/>
    <dgm:cxn modelId="{ED1A6299-620A-4F41-9E57-CC6DEBF7B1F5}" type="presOf" srcId="{FD737B0A-A0AB-4191-B46F-F9765EFCF345}" destId="{5DD40B32-678C-4976-B6EC-63EDFF46C547}" srcOrd="0" destOrd="0" presId="urn:microsoft.com/office/officeart/2008/layout/AlternatingHexagons"/>
    <dgm:cxn modelId="{BC98246D-2835-4C4A-A1AA-3E083E460CC5}" srcId="{90C39CBD-D097-4FB6-9E2E-24313BB6BC35}" destId="{FD737B0A-A0AB-4191-B46F-F9765EFCF345}" srcOrd="0" destOrd="0" parTransId="{1F830AE1-A89D-4FC4-9E30-9FE3BBA7712C}" sibTransId="{61BC6B39-069C-4654-9331-459DAEC680C7}"/>
    <dgm:cxn modelId="{1B815354-A3CA-4BF0-BA0B-0C43CB21DFA2}" type="presOf" srcId="{61BC6B39-069C-4654-9331-459DAEC680C7}" destId="{2E8EF8FD-485A-4392-8D6F-C2460E2976A1}" srcOrd="0" destOrd="0" presId="urn:microsoft.com/office/officeart/2008/layout/AlternatingHexagons"/>
    <dgm:cxn modelId="{91EC8E9E-D2E5-4A63-ACEA-54EA9BDA8477}" srcId="{90C39CBD-D097-4FB6-9E2E-24313BB6BC35}" destId="{3A35DD3C-D312-4F5A-AD89-ABD254A48F2B}" srcOrd="1" destOrd="0" parTransId="{9A853700-3305-4F58-9E08-4A01172F435F}" sibTransId="{1E2B0461-6500-4D80-99EF-AA4E03709ADD}"/>
    <dgm:cxn modelId="{F9CD65A0-4573-4C18-9ADD-663D95758DCF}" type="presOf" srcId="{3A35DD3C-D312-4F5A-AD89-ABD254A48F2B}" destId="{024F7028-3B54-4B28-A040-DCEE43CF9538}" srcOrd="0" destOrd="0" presId="urn:microsoft.com/office/officeart/2008/layout/AlternatingHexagons"/>
    <dgm:cxn modelId="{04A7BC98-3A6F-424D-8C93-AD1CA79AA619}" type="presParOf" srcId="{C37F3670-D931-45DB-A23A-4CCA913E6869}" destId="{9901576C-19E1-43C6-96E3-9819E9D2D6BC}" srcOrd="0" destOrd="0" presId="urn:microsoft.com/office/officeart/2008/layout/AlternatingHexagons"/>
    <dgm:cxn modelId="{1C241AFE-6A87-4AFD-A3EE-C7C198D5C835}" type="presParOf" srcId="{9901576C-19E1-43C6-96E3-9819E9D2D6BC}" destId="{5DD40B32-678C-4976-B6EC-63EDFF46C547}" srcOrd="0" destOrd="0" presId="urn:microsoft.com/office/officeart/2008/layout/AlternatingHexagons"/>
    <dgm:cxn modelId="{A6183A6C-ADB8-42BC-B56A-D15C3320019C}" type="presParOf" srcId="{9901576C-19E1-43C6-96E3-9819E9D2D6BC}" destId="{75CF95DC-4247-4A1C-9BCC-EA8F9F1A22D9}" srcOrd="1" destOrd="0" presId="urn:microsoft.com/office/officeart/2008/layout/AlternatingHexagons"/>
    <dgm:cxn modelId="{4CE945E2-747A-43E5-990B-584556E9C421}" type="presParOf" srcId="{9901576C-19E1-43C6-96E3-9819E9D2D6BC}" destId="{3B600176-FBF3-4E0D-8ABE-DEB913FA5CF0}" srcOrd="2" destOrd="0" presId="urn:microsoft.com/office/officeart/2008/layout/AlternatingHexagons"/>
    <dgm:cxn modelId="{41BA4FB7-2314-434B-8E38-5E4EA5A2E567}" type="presParOf" srcId="{9901576C-19E1-43C6-96E3-9819E9D2D6BC}" destId="{2A5822FF-5F60-4A72-BDF7-3C22DE8FB847}" srcOrd="3" destOrd="0" presId="urn:microsoft.com/office/officeart/2008/layout/AlternatingHexagons"/>
    <dgm:cxn modelId="{6EB8877C-A377-4E47-A9B7-319949D12C4C}" type="presParOf" srcId="{9901576C-19E1-43C6-96E3-9819E9D2D6BC}" destId="{2E8EF8FD-485A-4392-8D6F-C2460E2976A1}" srcOrd="4" destOrd="0" presId="urn:microsoft.com/office/officeart/2008/layout/AlternatingHexagons"/>
    <dgm:cxn modelId="{98887CDB-26BF-4D15-974C-5DC1929866B1}" type="presParOf" srcId="{C37F3670-D931-45DB-A23A-4CCA913E6869}" destId="{89EE604A-1526-4C0E-BA0D-26885EB41A53}" srcOrd="1" destOrd="0" presId="urn:microsoft.com/office/officeart/2008/layout/AlternatingHexagons"/>
    <dgm:cxn modelId="{C75D3C23-885B-4A65-BE77-04346EF082A7}" type="presParOf" srcId="{C37F3670-D931-45DB-A23A-4CCA913E6869}" destId="{E6B3D2D0-0F91-40A7-8E38-47FAFAB0BAEC}" srcOrd="2" destOrd="0" presId="urn:microsoft.com/office/officeart/2008/layout/AlternatingHexagons"/>
    <dgm:cxn modelId="{F82713D1-EEE1-43BC-B8E7-5E00FAF6ABB6}" type="presParOf" srcId="{E6B3D2D0-0F91-40A7-8E38-47FAFAB0BAEC}" destId="{024F7028-3B54-4B28-A040-DCEE43CF9538}" srcOrd="0" destOrd="0" presId="urn:microsoft.com/office/officeart/2008/layout/AlternatingHexagons"/>
    <dgm:cxn modelId="{1BFAEC1C-80B1-47A1-95C3-EBEDA4A31D4B}" type="presParOf" srcId="{E6B3D2D0-0F91-40A7-8E38-47FAFAB0BAEC}" destId="{39D5A1E3-BC3B-4DA3-9164-B2E63C32C602}" srcOrd="1" destOrd="0" presId="urn:microsoft.com/office/officeart/2008/layout/AlternatingHexagons"/>
    <dgm:cxn modelId="{0E2A5977-647B-4E67-A285-6D5C510C1950}" type="presParOf" srcId="{E6B3D2D0-0F91-40A7-8E38-47FAFAB0BAEC}" destId="{FD9B94CE-0D60-4CE8-8ECF-858E98DA97DB}" srcOrd="2" destOrd="0" presId="urn:microsoft.com/office/officeart/2008/layout/AlternatingHexagons"/>
    <dgm:cxn modelId="{BF77CCD2-F996-4A05-9D6B-77F8FAAED8B1}" type="presParOf" srcId="{E6B3D2D0-0F91-40A7-8E38-47FAFAB0BAEC}" destId="{58F14932-5E0E-47C8-AA3F-9D86E1E1C6F2}" srcOrd="3" destOrd="0" presId="urn:microsoft.com/office/officeart/2008/layout/AlternatingHexagons"/>
    <dgm:cxn modelId="{5B84D943-7BDF-40F5-83A8-5EFD23E27EDC}" type="presParOf" srcId="{E6B3D2D0-0F91-40A7-8E38-47FAFAB0BAEC}" destId="{2A540A0E-6BDE-42D2-B598-67A804E34DD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C39CBD-D097-4FB6-9E2E-24313BB6BC35}" type="doc">
      <dgm:prSet loTypeId="urn:microsoft.com/office/officeart/2008/layout/AlternatingHexagons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FD737B0A-A0AB-4191-B46F-F9765EFCF345}">
      <dgm:prSet phldrT="[Testo]" custT="1"/>
      <dgm:spPr/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dirty="0" smtClean="0">
              <a:solidFill>
                <a:schemeClr val="bg2">
                  <a:lumMod val="25000"/>
                </a:schemeClr>
              </a:solidFill>
            </a:rPr>
            <a:t>TEMPI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dirty="0" smtClean="0">
              <a:solidFill>
                <a:schemeClr val="bg2">
                  <a:lumMod val="25000"/>
                </a:schemeClr>
              </a:solidFill>
            </a:rPr>
            <a:t>1 INCONTRO A SETTIMANA DI 2 ORE</a:t>
          </a:r>
        </a:p>
      </dgm:t>
    </dgm:pt>
    <dgm:pt modelId="{1F830AE1-A89D-4FC4-9E30-9FE3BBA7712C}" type="parTrans" cxnId="{BC98246D-2835-4C4A-A1AA-3E083E460CC5}">
      <dgm:prSet/>
      <dgm:spPr/>
      <dgm:t>
        <a:bodyPr/>
        <a:lstStyle/>
        <a:p>
          <a:endParaRPr lang="it-IT"/>
        </a:p>
      </dgm:t>
    </dgm:pt>
    <dgm:pt modelId="{61BC6B39-069C-4654-9331-459DAEC680C7}" type="sibTrans" cxnId="{BC98246D-2835-4C4A-A1AA-3E083E460CC5}">
      <dgm:prSet custT="1"/>
      <dgm:spPr/>
      <dgm:t>
        <a:bodyPr/>
        <a:lstStyle/>
        <a:p>
          <a:r>
            <a:rPr lang="it-IT" sz="1800" b="1" dirty="0" smtClean="0">
              <a:solidFill>
                <a:schemeClr val="bg2">
                  <a:lumMod val="25000"/>
                </a:schemeClr>
              </a:solidFill>
            </a:rPr>
            <a:t>PERCORSI DI SEMSIBILIZZAZIONE ALLA R.J. LEGALITA’ PACE</a:t>
          </a:r>
          <a:endParaRPr lang="it-IT" sz="1800" b="0" dirty="0" smtClean="0">
            <a:solidFill>
              <a:schemeClr val="bg2">
                <a:lumMod val="25000"/>
              </a:schemeClr>
            </a:solidFill>
          </a:endParaRPr>
        </a:p>
      </dgm:t>
    </dgm:pt>
    <dgm:pt modelId="{3A35DD3C-D312-4F5A-AD89-ABD254A48F2B}">
      <dgm:prSet phldrT="[Testo]" custT="1"/>
      <dgm:spPr/>
      <dgm:t>
        <a:bodyPr/>
        <a:lstStyle/>
        <a:p>
          <a:endParaRPr lang="it-IT" sz="1400" dirty="0">
            <a:solidFill>
              <a:schemeClr val="bg2">
                <a:lumMod val="25000"/>
              </a:schemeClr>
            </a:solidFill>
          </a:endParaRPr>
        </a:p>
      </dgm:t>
    </dgm:pt>
    <dgm:pt modelId="{1E2B0461-6500-4D80-99EF-AA4E03709ADD}" type="sibTrans" cxnId="{91EC8E9E-D2E5-4A63-ACEA-54EA9BDA8477}">
      <dgm:prSet/>
      <dgm:spPr/>
      <dgm:t>
        <a:bodyPr/>
        <a:lstStyle/>
        <a:p>
          <a:r>
            <a:rPr lang="it-IT" b="1" dirty="0" smtClean="0">
              <a:solidFill>
                <a:schemeClr val="bg2">
                  <a:lumMod val="25000"/>
                </a:schemeClr>
              </a:solidFill>
            </a:rPr>
            <a:t>Mediatori esperti</a:t>
          </a:r>
        </a:p>
        <a:p>
          <a:r>
            <a:rPr lang="it-IT" b="1" dirty="0" smtClean="0">
              <a:solidFill>
                <a:schemeClr val="bg2">
                  <a:lumMod val="25000"/>
                </a:schemeClr>
              </a:solidFill>
            </a:rPr>
            <a:t>Operatore di supporto</a:t>
          </a:r>
        </a:p>
        <a:p>
          <a:r>
            <a:rPr lang="it-IT" b="1" dirty="0" smtClean="0">
              <a:solidFill>
                <a:schemeClr val="bg2">
                  <a:lumMod val="25000"/>
                </a:schemeClr>
              </a:solidFill>
            </a:rPr>
            <a:t>Mediatore culturale</a:t>
          </a:r>
        </a:p>
        <a:p>
          <a:r>
            <a:rPr lang="it-IT" b="1" dirty="0" smtClean="0">
              <a:solidFill>
                <a:schemeClr val="bg2">
                  <a:lumMod val="25000"/>
                </a:schemeClr>
              </a:solidFill>
            </a:rPr>
            <a:t>Volontari </a:t>
          </a:r>
          <a:endParaRPr lang="it-IT" b="1" dirty="0">
            <a:solidFill>
              <a:schemeClr val="bg2">
                <a:lumMod val="25000"/>
              </a:schemeClr>
            </a:solidFill>
          </a:endParaRPr>
        </a:p>
      </dgm:t>
    </dgm:pt>
    <dgm:pt modelId="{9A853700-3305-4F58-9E08-4A01172F435F}" type="parTrans" cxnId="{91EC8E9E-D2E5-4A63-ACEA-54EA9BDA8477}">
      <dgm:prSet/>
      <dgm:spPr/>
      <dgm:t>
        <a:bodyPr/>
        <a:lstStyle/>
        <a:p>
          <a:endParaRPr lang="it-IT"/>
        </a:p>
      </dgm:t>
    </dgm:pt>
    <dgm:pt modelId="{C37F3670-D931-45DB-A23A-4CCA913E6869}" type="pres">
      <dgm:prSet presAssocID="{90C39CBD-D097-4FB6-9E2E-24313BB6BC3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9901576C-19E1-43C6-96E3-9819E9D2D6BC}" type="pres">
      <dgm:prSet presAssocID="{FD737B0A-A0AB-4191-B46F-F9765EFCF345}" presName="composite" presStyleCnt="0"/>
      <dgm:spPr/>
    </dgm:pt>
    <dgm:pt modelId="{5DD40B32-678C-4976-B6EC-63EDFF46C547}" type="pres">
      <dgm:prSet presAssocID="{FD737B0A-A0AB-4191-B46F-F9765EFCF345}" presName="Parent1" presStyleLbl="node1" presStyleIdx="0" presStyleCnt="4" custScaleX="143471" custScaleY="141689" custLinFactNeighborX="-7784" custLinFactNeighborY="3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CF95DC-4247-4A1C-9BCC-EA8F9F1A22D9}" type="pres">
      <dgm:prSet presAssocID="{FD737B0A-A0AB-4191-B46F-F9765EFCF345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600176-FBF3-4E0D-8ABE-DEB913FA5CF0}" type="pres">
      <dgm:prSet presAssocID="{FD737B0A-A0AB-4191-B46F-F9765EFCF345}" presName="BalanceSpacing" presStyleCnt="0"/>
      <dgm:spPr/>
    </dgm:pt>
    <dgm:pt modelId="{2A5822FF-5F60-4A72-BDF7-3C22DE8FB847}" type="pres">
      <dgm:prSet presAssocID="{FD737B0A-A0AB-4191-B46F-F9765EFCF345}" presName="BalanceSpacing1" presStyleCnt="0"/>
      <dgm:spPr/>
    </dgm:pt>
    <dgm:pt modelId="{2E8EF8FD-485A-4392-8D6F-C2460E2976A1}" type="pres">
      <dgm:prSet presAssocID="{61BC6B39-069C-4654-9331-459DAEC680C7}" presName="Accent1Text" presStyleLbl="node1" presStyleIdx="1" presStyleCnt="4" custScaleX="142532" custScaleY="127511" custLinFactY="5228" custLinFactNeighborX="17562" custLinFactNeighborY="100000"/>
      <dgm:spPr/>
      <dgm:t>
        <a:bodyPr/>
        <a:lstStyle/>
        <a:p>
          <a:endParaRPr lang="it-IT"/>
        </a:p>
      </dgm:t>
    </dgm:pt>
    <dgm:pt modelId="{89EE604A-1526-4C0E-BA0D-26885EB41A53}" type="pres">
      <dgm:prSet presAssocID="{61BC6B39-069C-4654-9331-459DAEC680C7}" presName="spaceBetweenRectangles" presStyleCnt="0"/>
      <dgm:spPr/>
    </dgm:pt>
    <dgm:pt modelId="{E6B3D2D0-0F91-40A7-8E38-47FAFAB0BAEC}" type="pres">
      <dgm:prSet presAssocID="{3A35DD3C-D312-4F5A-AD89-ABD254A48F2B}" presName="composite" presStyleCnt="0"/>
      <dgm:spPr/>
    </dgm:pt>
    <dgm:pt modelId="{024F7028-3B54-4B28-A040-DCEE43CF9538}" type="pres">
      <dgm:prSet presAssocID="{3A35DD3C-D312-4F5A-AD89-ABD254A48F2B}" presName="Parent1" presStyleLbl="node1" presStyleIdx="2" presStyleCnt="4" custFlipVert="1" custFlipHor="0" custScaleX="2127" custScaleY="24602" custLinFactX="-72371" custLinFactNeighborX="-100000" custLinFactNeighborY="7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D5A1E3-BC3B-4DA3-9164-B2E63C32C602}" type="pres">
      <dgm:prSet presAssocID="{3A35DD3C-D312-4F5A-AD89-ABD254A48F2B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FD9B94CE-0D60-4CE8-8ECF-858E98DA97DB}" type="pres">
      <dgm:prSet presAssocID="{3A35DD3C-D312-4F5A-AD89-ABD254A48F2B}" presName="BalanceSpacing" presStyleCnt="0"/>
      <dgm:spPr/>
    </dgm:pt>
    <dgm:pt modelId="{58F14932-5E0E-47C8-AA3F-9D86E1E1C6F2}" type="pres">
      <dgm:prSet presAssocID="{3A35DD3C-D312-4F5A-AD89-ABD254A48F2B}" presName="BalanceSpacing1" presStyleCnt="0"/>
      <dgm:spPr/>
    </dgm:pt>
    <dgm:pt modelId="{2A540A0E-6BDE-42D2-B598-67A804E34DD5}" type="pres">
      <dgm:prSet presAssocID="{1E2B0461-6500-4D80-99EF-AA4E03709ADD}" presName="Accent1Text" presStyleLbl="node1" presStyleIdx="3" presStyleCnt="4" custScaleX="155123" custScaleY="129204" custLinFactNeighborX="30392" custLinFactNeighborY="-18602"/>
      <dgm:spPr/>
      <dgm:t>
        <a:bodyPr/>
        <a:lstStyle/>
        <a:p>
          <a:endParaRPr lang="it-IT"/>
        </a:p>
      </dgm:t>
    </dgm:pt>
  </dgm:ptLst>
  <dgm:cxnLst>
    <dgm:cxn modelId="{BC98246D-2835-4C4A-A1AA-3E083E460CC5}" srcId="{90C39CBD-D097-4FB6-9E2E-24313BB6BC35}" destId="{FD737B0A-A0AB-4191-B46F-F9765EFCF345}" srcOrd="0" destOrd="0" parTransId="{1F830AE1-A89D-4FC4-9E30-9FE3BBA7712C}" sibTransId="{61BC6B39-069C-4654-9331-459DAEC680C7}"/>
    <dgm:cxn modelId="{91EC8E9E-D2E5-4A63-ACEA-54EA9BDA8477}" srcId="{90C39CBD-D097-4FB6-9E2E-24313BB6BC35}" destId="{3A35DD3C-D312-4F5A-AD89-ABD254A48F2B}" srcOrd="1" destOrd="0" parTransId="{9A853700-3305-4F58-9E08-4A01172F435F}" sibTransId="{1E2B0461-6500-4D80-99EF-AA4E03709ADD}"/>
    <dgm:cxn modelId="{B5F9594A-53A8-4004-A021-87EA5C143C86}" type="presOf" srcId="{61BC6B39-069C-4654-9331-459DAEC680C7}" destId="{2E8EF8FD-485A-4392-8D6F-C2460E2976A1}" srcOrd="0" destOrd="0" presId="urn:microsoft.com/office/officeart/2008/layout/AlternatingHexagons"/>
    <dgm:cxn modelId="{AED793B8-641A-4AE2-B9EC-B85F8D9D583D}" type="presOf" srcId="{3A35DD3C-D312-4F5A-AD89-ABD254A48F2B}" destId="{024F7028-3B54-4B28-A040-DCEE43CF9538}" srcOrd="0" destOrd="0" presId="urn:microsoft.com/office/officeart/2008/layout/AlternatingHexagons"/>
    <dgm:cxn modelId="{A5C013A9-7556-4783-A574-96E244CB282A}" type="presOf" srcId="{90C39CBD-D097-4FB6-9E2E-24313BB6BC35}" destId="{C37F3670-D931-45DB-A23A-4CCA913E6869}" srcOrd="0" destOrd="0" presId="urn:microsoft.com/office/officeart/2008/layout/AlternatingHexagons"/>
    <dgm:cxn modelId="{F73DF792-CFD6-4B7C-A316-F26C8D1F6890}" type="presOf" srcId="{FD737B0A-A0AB-4191-B46F-F9765EFCF345}" destId="{5DD40B32-678C-4976-B6EC-63EDFF46C547}" srcOrd="0" destOrd="0" presId="urn:microsoft.com/office/officeart/2008/layout/AlternatingHexagons"/>
    <dgm:cxn modelId="{CB62392A-F65F-4BD8-AC95-B3269FF602F1}" type="presOf" srcId="{1E2B0461-6500-4D80-99EF-AA4E03709ADD}" destId="{2A540A0E-6BDE-42D2-B598-67A804E34DD5}" srcOrd="0" destOrd="0" presId="urn:microsoft.com/office/officeart/2008/layout/AlternatingHexagons"/>
    <dgm:cxn modelId="{9CF7539C-EC6E-40B5-B48E-8FC50A7656C6}" type="presParOf" srcId="{C37F3670-D931-45DB-A23A-4CCA913E6869}" destId="{9901576C-19E1-43C6-96E3-9819E9D2D6BC}" srcOrd="0" destOrd="0" presId="urn:microsoft.com/office/officeart/2008/layout/AlternatingHexagons"/>
    <dgm:cxn modelId="{77C4EEF9-31F3-420C-932A-44FC9011D96F}" type="presParOf" srcId="{9901576C-19E1-43C6-96E3-9819E9D2D6BC}" destId="{5DD40B32-678C-4976-B6EC-63EDFF46C547}" srcOrd="0" destOrd="0" presId="urn:microsoft.com/office/officeart/2008/layout/AlternatingHexagons"/>
    <dgm:cxn modelId="{F06D8F7A-D1EC-4580-8EDD-65A8C6E73EC5}" type="presParOf" srcId="{9901576C-19E1-43C6-96E3-9819E9D2D6BC}" destId="{75CF95DC-4247-4A1C-9BCC-EA8F9F1A22D9}" srcOrd="1" destOrd="0" presId="urn:microsoft.com/office/officeart/2008/layout/AlternatingHexagons"/>
    <dgm:cxn modelId="{877033B2-9C40-4974-8033-096297D0C89F}" type="presParOf" srcId="{9901576C-19E1-43C6-96E3-9819E9D2D6BC}" destId="{3B600176-FBF3-4E0D-8ABE-DEB913FA5CF0}" srcOrd="2" destOrd="0" presId="urn:microsoft.com/office/officeart/2008/layout/AlternatingHexagons"/>
    <dgm:cxn modelId="{79CF2BB7-58E1-45CF-A056-C81ABB759AE8}" type="presParOf" srcId="{9901576C-19E1-43C6-96E3-9819E9D2D6BC}" destId="{2A5822FF-5F60-4A72-BDF7-3C22DE8FB847}" srcOrd="3" destOrd="0" presId="urn:microsoft.com/office/officeart/2008/layout/AlternatingHexagons"/>
    <dgm:cxn modelId="{0937A181-26FF-4B79-BF82-4CF2B41A39DA}" type="presParOf" srcId="{9901576C-19E1-43C6-96E3-9819E9D2D6BC}" destId="{2E8EF8FD-485A-4392-8D6F-C2460E2976A1}" srcOrd="4" destOrd="0" presId="urn:microsoft.com/office/officeart/2008/layout/AlternatingHexagons"/>
    <dgm:cxn modelId="{0610F927-E3EF-4789-B65D-F4D2825E9D61}" type="presParOf" srcId="{C37F3670-D931-45DB-A23A-4CCA913E6869}" destId="{89EE604A-1526-4C0E-BA0D-26885EB41A53}" srcOrd="1" destOrd="0" presId="urn:microsoft.com/office/officeart/2008/layout/AlternatingHexagons"/>
    <dgm:cxn modelId="{A8E6B071-7B72-4F0E-8B9D-41861CAC2325}" type="presParOf" srcId="{C37F3670-D931-45DB-A23A-4CCA913E6869}" destId="{E6B3D2D0-0F91-40A7-8E38-47FAFAB0BAEC}" srcOrd="2" destOrd="0" presId="urn:microsoft.com/office/officeart/2008/layout/AlternatingHexagons"/>
    <dgm:cxn modelId="{F2ACB878-B1AD-4160-A1B8-B2018FDE10D4}" type="presParOf" srcId="{E6B3D2D0-0F91-40A7-8E38-47FAFAB0BAEC}" destId="{024F7028-3B54-4B28-A040-DCEE43CF9538}" srcOrd="0" destOrd="0" presId="urn:microsoft.com/office/officeart/2008/layout/AlternatingHexagons"/>
    <dgm:cxn modelId="{84516E07-440E-4402-AB75-414F22AFC113}" type="presParOf" srcId="{E6B3D2D0-0F91-40A7-8E38-47FAFAB0BAEC}" destId="{39D5A1E3-BC3B-4DA3-9164-B2E63C32C602}" srcOrd="1" destOrd="0" presId="urn:microsoft.com/office/officeart/2008/layout/AlternatingHexagons"/>
    <dgm:cxn modelId="{36234AAF-DD9C-4024-B8B7-2BB081EA35FE}" type="presParOf" srcId="{E6B3D2D0-0F91-40A7-8E38-47FAFAB0BAEC}" destId="{FD9B94CE-0D60-4CE8-8ECF-858E98DA97DB}" srcOrd="2" destOrd="0" presId="urn:microsoft.com/office/officeart/2008/layout/AlternatingHexagons"/>
    <dgm:cxn modelId="{E4D422F4-0CA3-437B-BF02-A2B3922AC0A1}" type="presParOf" srcId="{E6B3D2D0-0F91-40A7-8E38-47FAFAB0BAEC}" destId="{58F14932-5E0E-47C8-AA3F-9D86E1E1C6F2}" srcOrd="3" destOrd="0" presId="urn:microsoft.com/office/officeart/2008/layout/AlternatingHexagons"/>
    <dgm:cxn modelId="{120A480E-091F-4630-91C8-F7FFB34031D0}" type="presParOf" srcId="{E6B3D2D0-0F91-40A7-8E38-47FAFAB0BAEC}" destId="{2A540A0E-6BDE-42D2-B598-67A804E34DD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C39CBD-D097-4FB6-9E2E-24313BB6BC35}" type="doc">
      <dgm:prSet loTypeId="urn:microsoft.com/office/officeart/2008/layout/AlternatingHexagons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FD737B0A-A0AB-4191-B46F-F9765EFCF345}">
      <dgm:prSet phldrT="[Testo]" custT="1"/>
      <dgm:spPr/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dirty="0" smtClean="0">
              <a:solidFill>
                <a:schemeClr val="bg2">
                  <a:lumMod val="25000"/>
                </a:schemeClr>
              </a:solidFill>
            </a:rPr>
            <a:t>CHI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dirty="0" smtClean="0">
              <a:solidFill>
                <a:schemeClr val="bg2">
                  <a:lumMod val="25000"/>
                </a:schemeClr>
              </a:solidFill>
            </a:rPr>
            <a:t>Personale della </a:t>
          </a:r>
          <a:r>
            <a:rPr lang="it-IT" sz="1600" dirty="0" err="1" smtClean="0">
              <a:solidFill>
                <a:schemeClr val="bg2">
                  <a:lumMod val="25000"/>
                </a:schemeClr>
              </a:solidFill>
            </a:rPr>
            <a:t>Guistizia</a:t>
          </a:r>
          <a:r>
            <a:rPr lang="it-IT" sz="1600" dirty="0" smtClean="0">
              <a:solidFill>
                <a:schemeClr val="bg2">
                  <a:lumMod val="25000"/>
                </a:schemeClr>
              </a:solidFill>
            </a:rPr>
            <a:t> Minorile e di Comunità 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dirty="0" smtClean="0">
              <a:solidFill>
                <a:schemeClr val="bg2">
                  <a:lumMod val="25000"/>
                </a:schemeClr>
              </a:solidFill>
            </a:rPr>
            <a:t>Personale Case di reclusione, Consigli ordine avvocati e assistenti sociali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dirty="0" smtClean="0">
              <a:solidFill>
                <a:schemeClr val="bg2">
                  <a:lumMod val="25000"/>
                </a:schemeClr>
              </a:solidFill>
            </a:rPr>
            <a:t>Camere penali</a:t>
          </a:r>
          <a:endParaRPr lang="it-IT" sz="1600" dirty="0">
            <a:solidFill>
              <a:schemeClr val="bg2">
                <a:lumMod val="25000"/>
              </a:schemeClr>
            </a:solidFill>
          </a:endParaRPr>
        </a:p>
      </dgm:t>
    </dgm:pt>
    <dgm:pt modelId="{1F830AE1-A89D-4FC4-9E30-9FE3BBA7712C}" type="parTrans" cxnId="{BC98246D-2835-4C4A-A1AA-3E083E460CC5}">
      <dgm:prSet/>
      <dgm:spPr/>
      <dgm:t>
        <a:bodyPr/>
        <a:lstStyle/>
        <a:p>
          <a:endParaRPr lang="it-IT"/>
        </a:p>
      </dgm:t>
    </dgm:pt>
    <dgm:pt modelId="{61BC6B39-069C-4654-9331-459DAEC680C7}" type="sibTrans" cxnId="{BC98246D-2835-4C4A-A1AA-3E083E460CC5}">
      <dgm:prSet custT="1"/>
      <dgm:spPr/>
      <dgm:t>
        <a:bodyPr/>
        <a:lstStyle/>
        <a:p>
          <a:r>
            <a:rPr lang="it-IT" sz="1800" b="1" dirty="0" smtClean="0">
              <a:solidFill>
                <a:schemeClr val="bg2">
                  <a:lumMod val="25000"/>
                </a:schemeClr>
              </a:solidFill>
            </a:rPr>
            <a:t>QUANTI</a:t>
          </a:r>
        </a:p>
        <a:p>
          <a:r>
            <a:rPr lang="it-IT" sz="1800" dirty="0" smtClean="0">
              <a:solidFill>
                <a:schemeClr val="bg2">
                  <a:lumMod val="25000"/>
                </a:schemeClr>
              </a:solidFill>
            </a:rPr>
            <a:t>52 incontri di gruppo di 3 ore ciascuno</a:t>
          </a:r>
          <a:endParaRPr lang="it-IT" sz="1800" dirty="0">
            <a:solidFill>
              <a:schemeClr val="bg2">
                <a:lumMod val="25000"/>
              </a:schemeClr>
            </a:solidFill>
          </a:endParaRPr>
        </a:p>
      </dgm:t>
    </dgm:pt>
    <dgm:pt modelId="{3A35DD3C-D312-4F5A-AD89-ABD254A48F2B}">
      <dgm:prSet phldrT="[Testo]" custT="1"/>
      <dgm:spPr/>
      <dgm:t>
        <a:bodyPr/>
        <a:lstStyle/>
        <a:p>
          <a:r>
            <a:rPr lang="it-IT" sz="1800" b="1" dirty="0" smtClean="0">
              <a:solidFill>
                <a:schemeClr val="bg2">
                  <a:lumMod val="25000"/>
                </a:schemeClr>
              </a:solidFill>
            </a:rPr>
            <a:t>DOVE </a:t>
          </a:r>
          <a:r>
            <a:rPr lang="it-IT" sz="1400" dirty="0" smtClean="0">
              <a:solidFill>
                <a:schemeClr val="bg2">
                  <a:lumMod val="25000"/>
                </a:schemeClr>
              </a:solidFill>
            </a:rPr>
            <a:t>strutture di appartenenza, </a:t>
          </a:r>
          <a:endParaRPr lang="it-IT" sz="1400" dirty="0">
            <a:solidFill>
              <a:schemeClr val="bg2">
                <a:lumMod val="25000"/>
              </a:schemeClr>
            </a:solidFill>
          </a:endParaRPr>
        </a:p>
      </dgm:t>
    </dgm:pt>
    <dgm:pt modelId="{9A853700-3305-4F58-9E08-4A01172F435F}" type="parTrans" cxnId="{91EC8E9E-D2E5-4A63-ACEA-54EA9BDA8477}">
      <dgm:prSet/>
      <dgm:spPr/>
      <dgm:t>
        <a:bodyPr/>
        <a:lstStyle/>
        <a:p>
          <a:endParaRPr lang="it-IT"/>
        </a:p>
      </dgm:t>
    </dgm:pt>
    <dgm:pt modelId="{1E2B0461-6500-4D80-99EF-AA4E03709ADD}" type="sibTrans" cxnId="{91EC8E9E-D2E5-4A63-ACEA-54EA9BDA8477}">
      <dgm:prSet custT="1"/>
      <dgm:spPr/>
      <dgm:t>
        <a:bodyPr/>
        <a:lstStyle/>
        <a:p>
          <a:r>
            <a:rPr lang="it-IT" sz="1800" b="0" dirty="0" smtClean="0">
              <a:solidFill>
                <a:schemeClr val="bg2">
                  <a:lumMod val="25000"/>
                </a:schemeClr>
              </a:solidFill>
            </a:rPr>
            <a:t>MEDIATORE ESPERTO FORMATORE VOLONTARI</a:t>
          </a:r>
          <a:endParaRPr lang="it-IT" sz="1800" b="0" dirty="0">
            <a:solidFill>
              <a:schemeClr val="bg2">
                <a:lumMod val="25000"/>
              </a:schemeClr>
            </a:solidFill>
          </a:endParaRPr>
        </a:p>
      </dgm:t>
    </dgm:pt>
    <dgm:pt modelId="{C37F3670-D931-45DB-A23A-4CCA913E6869}" type="pres">
      <dgm:prSet presAssocID="{90C39CBD-D097-4FB6-9E2E-24313BB6BC3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9901576C-19E1-43C6-96E3-9819E9D2D6BC}" type="pres">
      <dgm:prSet presAssocID="{FD737B0A-A0AB-4191-B46F-F9765EFCF345}" presName="composite" presStyleCnt="0"/>
      <dgm:spPr/>
    </dgm:pt>
    <dgm:pt modelId="{5DD40B32-678C-4976-B6EC-63EDFF46C547}" type="pres">
      <dgm:prSet presAssocID="{FD737B0A-A0AB-4191-B46F-F9765EFCF345}" presName="Parent1" presStyleLbl="node1" presStyleIdx="0" presStyleCnt="4" custScaleX="134499" custScaleY="123535" custLinFactNeighborX="20089" custLinFactNeighborY="-44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CF95DC-4247-4A1C-9BCC-EA8F9F1A22D9}" type="pres">
      <dgm:prSet presAssocID="{FD737B0A-A0AB-4191-B46F-F9765EFCF345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600176-FBF3-4E0D-8ABE-DEB913FA5CF0}" type="pres">
      <dgm:prSet presAssocID="{FD737B0A-A0AB-4191-B46F-F9765EFCF345}" presName="BalanceSpacing" presStyleCnt="0"/>
      <dgm:spPr/>
    </dgm:pt>
    <dgm:pt modelId="{2A5822FF-5F60-4A72-BDF7-3C22DE8FB847}" type="pres">
      <dgm:prSet presAssocID="{FD737B0A-A0AB-4191-B46F-F9765EFCF345}" presName="BalanceSpacing1" presStyleCnt="0"/>
      <dgm:spPr/>
    </dgm:pt>
    <dgm:pt modelId="{2E8EF8FD-485A-4392-8D6F-C2460E2976A1}" type="pres">
      <dgm:prSet presAssocID="{61BC6B39-069C-4654-9331-459DAEC680C7}" presName="Accent1Text" presStyleLbl="node1" presStyleIdx="1" presStyleCnt="4" custLinFactNeighborY="0"/>
      <dgm:spPr/>
      <dgm:t>
        <a:bodyPr/>
        <a:lstStyle/>
        <a:p>
          <a:endParaRPr lang="it-IT"/>
        </a:p>
      </dgm:t>
    </dgm:pt>
    <dgm:pt modelId="{89EE604A-1526-4C0E-BA0D-26885EB41A53}" type="pres">
      <dgm:prSet presAssocID="{61BC6B39-069C-4654-9331-459DAEC680C7}" presName="spaceBetweenRectangles" presStyleCnt="0"/>
      <dgm:spPr/>
    </dgm:pt>
    <dgm:pt modelId="{E6B3D2D0-0F91-40A7-8E38-47FAFAB0BAEC}" type="pres">
      <dgm:prSet presAssocID="{3A35DD3C-D312-4F5A-AD89-ABD254A48F2B}" presName="composite" presStyleCnt="0"/>
      <dgm:spPr/>
    </dgm:pt>
    <dgm:pt modelId="{024F7028-3B54-4B28-A040-DCEE43CF9538}" type="pres">
      <dgm:prSet presAssocID="{3A35DD3C-D312-4F5A-AD89-ABD254A48F2B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D5A1E3-BC3B-4DA3-9164-B2E63C32C602}" type="pres">
      <dgm:prSet presAssocID="{3A35DD3C-D312-4F5A-AD89-ABD254A48F2B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FD9B94CE-0D60-4CE8-8ECF-858E98DA97DB}" type="pres">
      <dgm:prSet presAssocID="{3A35DD3C-D312-4F5A-AD89-ABD254A48F2B}" presName="BalanceSpacing" presStyleCnt="0"/>
      <dgm:spPr/>
    </dgm:pt>
    <dgm:pt modelId="{58F14932-5E0E-47C8-AA3F-9D86E1E1C6F2}" type="pres">
      <dgm:prSet presAssocID="{3A35DD3C-D312-4F5A-AD89-ABD254A48F2B}" presName="BalanceSpacing1" presStyleCnt="0"/>
      <dgm:spPr/>
    </dgm:pt>
    <dgm:pt modelId="{2A540A0E-6BDE-42D2-B598-67A804E34DD5}" type="pres">
      <dgm:prSet presAssocID="{1E2B0461-6500-4D80-99EF-AA4E03709ADD}" presName="Accent1Text" presStyleLbl="node1" presStyleIdx="3" presStyleCnt="4" custLinFactNeighborX="3322" custLinFactNeighborY="-3362"/>
      <dgm:spPr/>
      <dgm:t>
        <a:bodyPr/>
        <a:lstStyle/>
        <a:p>
          <a:endParaRPr lang="it-IT"/>
        </a:p>
      </dgm:t>
    </dgm:pt>
  </dgm:ptLst>
  <dgm:cxnLst>
    <dgm:cxn modelId="{BC98246D-2835-4C4A-A1AA-3E083E460CC5}" srcId="{90C39CBD-D097-4FB6-9E2E-24313BB6BC35}" destId="{FD737B0A-A0AB-4191-B46F-F9765EFCF345}" srcOrd="0" destOrd="0" parTransId="{1F830AE1-A89D-4FC4-9E30-9FE3BBA7712C}" sibTransId="{61BC6B39-069C-4654-9331-459DAEC680C7}"/>
    <dgm:cxn modelId="{91EC8E9E-D2E5-4A63-ACEA-54EA9BDA8477}" srcId="{90C39CBD-D097-4FB6-9E2E-24313BB6BC35}" destId="{3A35DD3C-D312-4F5A-AD89-ABD254A48F2B}" srcOrd="1" destOrd="0" parTransId="{9A853700-3305-4F58-9E08-4A01172F435F}" sibTransId="{1E2B0461-6500-4D80-99EF-AA4E03709ADD}"/>
    <dgm:cxn modelId="{D9A37127-5B72-48CB-A4F0-8CBA8D949227}" type="presOf" srcId="{1E2B0461-6500-4D80-99EF-AA4E03709ADD}" destId="{2A540A0E-6BDE-42D2-B598-67A804E34DD5}" srcOrd="0" destOrd="0" presId="urn:microsoft.com/office/officeart/2008/layout/AlternatingHexagons"/>
    <dgm:cxn modelId="{208BAD47-21D3-49A9-ADCA-4A6AD2ADCBF0}" type="presOf" srcId="{90C39CBD-D097-4FB6-9E2E-24313BB6BC35}" destId="{C37F3670-D931-45DB-A23A-4CCA913E6869}" srcOrd="0" destOrd="0" presId="urn:microsoft.com/office/officeart/2008/layout/AlternatingHexagons"/>
    <dgm:cxn modelId="{9FEF1CE1-A917-47AD-8BBA-4505A7A29C36}" type="presOf" srcId="{3A35DD3C-D312-4F5A-AD89-ABD254A48F2B}" destId="{024F7028-3B54-4B28-A040-DCEE43CF9538}" srcOrd="0" destOrd="0" presId="urn:microsoft.com/office/officeart/2008/layout/AlternatingHexagons"/>
    <dgm:cxn modelId="{FAD6E0C7-4FBF-4B48-84C1-88631BF1D51A}" type="presOf" srcId="{61BC6B39-069C-4654-9331-459DAEC680C7}" destId="{2E8EF8FD-485A-4392-8D6F-C2460E2976A1}" srcOrd="0" destOrd="0" presId="urn:microsoft.com/office/officeart/2008/layout/AlternatingHexagons"/>
    <dgm:cxn modelId="{B869861B-B152-43AD-B9BB-08036494BB90}" type="presOf" srcId="{FD737B0A-A0AB-4191-B46F-F9765EFCF345}" destId="{5DD40B32-678C-4976-B6EC-63EDFF46C547}" srcOrd="0" destOrd="0" presId="urn:microsoft.com/office/officeart/2008/layout/AlternatingHexagons"/>
    <dgm:cxn modelId="{583C1E2B-DF38-4EA8-B5E8-105611AA5139}" type="presParOf" srcId="{C37F3670-D931-45DB-A23A-4CCA913E6869}" destId="{9901576C-19E1-43C6-96E3-9819E9D2D6BC}" srcOrd="0" destOrd="0" presId="urn:microsoft.com/office/officeart/2008/layout/AlternatingHexagons"/>
    <dgm:cxn modelId="{EE8A4C5F-E570-4D3E-A545-5474C182E7F1}" type="presParOf" srcId="{9901576C-19E1-43C6-96E3-9819E9D2D6BC}" destId="{5DD40B32-678C-4976-B6EC-63EDFF46C547}" srcOrd="0" destOrd="0" presId="urn:microsoft.com/office/officeart/2008/layout/AlternatingHexagons"/>
    <dgm:cxn modelId="{B2CF5013-5593-4FF9-BC62-9ABA12A642E1}" type="presParOf" srcId="{9901576C-19E1-43C6-96E3-9819E9D2D6BC}" destId="{75CF95DC-4247-4A1C-9BCC-EA8F9F1A22D9}" srcOrd="1" destOrd="0" presId="urn:microsoft.com/office/officeart/2008/layout/AlternatingHexagons"/>
    <dgm:cxn modelId="{1170F0A7-2731-4B7F-93D0-8035612F9E1E}" type="presParOf" srcId="{9901576C-19E1-43C6-96E3-9819E9D2D6BC}" destId="{3B600176-FBF3-4E0D-8ABE-DEB913FA5CF0}" srcOrd="2" destOrd="0" presId="urn:microsoft.com/office/officeart/2008/layout/AlternatingHexagons"/>
    <dgm:cxn modelId="{E773B145-2613-4BD1-89FB-C5A46D41E69F}" type="presParOf" srcId="{9901576C-19E1-43C6-96E3-9819E9D2D6BC}" destId="{2A5822FF-5F60-4A72-BDF7-3C22DE8FB847}" srcOrd="3" destOrd="0" presId="urn:microsoft.com/office/officeart/2008/layout/AlternatingHexagons"/>
    <dgm:cxn modelId="{BBA15596-6849-4F49-B1F9-FB0781AA86A1}" type="presParOf" srcId="{9901576C-19E1-43C6-96E3-9819E9D2D6BC}" destId="{2E8EF8FD-485A-4392-8D6F-C2460E2976A1}" srcOrd="4" destOrd="0" presId="urn:microsoft.com/office/officeart/2008/layout/AlternatingHexagons"/>
    <dgm:cxn modelId="{F6A3658C-33DE-4433-9DE9-CC53CEB82748}" type="presParOf" srcId="{C37F3670-D931-45DB-A23A-4CCA913E6869}" destId="{89EE604A-1526-4C0E-BA0D-26885EB41A53}" srcOrd="1" destOrd="0" presId="urn:microsoft.com/office/officeart/2008/layout/AlternatingHexagons"/>
    <dgm:cxn modelId="{87292C6C-50CC-4E3A-AE9F-E7F516F128D1}" type="presParOf" srcId="{C37F3670-D931-45DB-A23A-4CCA913E6869}" destId="{E6B3D2D0-0F91-40A7-8E38-47FAFAB0BAEC}" srcOrd="2" destOrd="0" presId="urn:microsoft.com/office/officeart/2008/layout/AlternatingHexagons"/>
    <dgm:cxn modelId="{843B17B0-A8CF-494D-9EC9-B79BCD30833F}" type="presParOf" srcId="{E6B3D2D0-0F91-40A7-8E38-47FAFAB0BAEC}" destId="{024F7028-3B54-4B28-A040-DCEE43CF9538}" srcOrd="0" destOrd="0" presId="urn:microsoft.com/office/officeart/2008/layout/AlternatingHexagons"/>
    <dgm:cxn modelId="{59AFB2C2-BF6C-4616-A7B0-FF78D0140275}" type="presParOf" srcId="{E6B3D2D0-0F91-40A7-8E38-47FAFAB0BAEC}" destId="{39D5A1E3-BC3B-4DA3-9164-B2E63C32C602}" srcOrd="1" destOrd="0" presId="urn:microsoft.com/office/officeart/2008/layout/AlternatingHexagons"/>
    <dgm:cxn modelId="{C347E36C-40B4-4FF1-8F7D-B8C4115EA649}" type="presParOf" srcId="{E6B3D2D0-0F91-40A7-8E38-47FAFAB0BAEC}" destId="{FD9B94CE-0D60-4CE8-8ECF-858E98DA97DB}" srcOrd="2" destOrd="0" presId="urn:microsoft.com/office/officeart/2008/layout/AlternatingHexagons"/>
    <dgm:cxn modelId="{F8B449DF-D3BE-4859-AE16-B8F29DE1EE7E}" type="presParOf" srcId="{E6B3D2D0-0F91-40A7-8E38-47FAFAB0BAEC}" destId="{58F14932-5E0E-47C8-AA3F-9D86E1E1C6F2}" srcOrd="3" destOrd="0" presId="urn:microsoft.com/office/officeart/2008/layout/AlternatingHexagons"/>
    <dgm:cxn modelId="{086CF071-FB79-4132-B45F-60F8E4DDE736}" type="presParOf" srcId="{E6B3D2D0-0F91-40A7-8E38-47FAFAB0BAEC}" destId="{2A540A0E-6BDE-42D2-B598-67A804E34DD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C39CBD-D097-4FB6-9E2E-24313BB6BC35}" type="doc">
      <dgm:prSet loTypeId="urn:microsoft.com/office/officeart/2008/layout/AlternatingHexagons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FD737B0A-A0AB-4191-B46F-F9765EFCF345}">
      <dgm:prSet phldrT="[Testo]" custT="1"/>
      <dgm:spPr/>
      <dgm:t>
        <a:bodyPr/>
        <a:lstStyle/>
        <a:p>
          <a:r>
            <a:rPr lang="it-IT" sz="1600" b="1" dirty="0" smtClean="0">
              <a:solidFill>
                <a:schemeClr val="bg2">
                  <a:lumMod val="25000"/>
                </a:schemeClr>
              </a:solidFill>
            </a:rPr>
            <a:t>CHI</a:t>
          </a:r>
        </a:p>
        <a:p>
          <a:r>
            <a:rPr lang="it-IT" sz="1600" b="1" dirty="0" smtClean="0">
              <a:solidFill>
                <a:schemeClr val="bg2">
                  <a:lumMod val="25000"/>
                </a:schemeClr>
              </a:solidFill>
            </a:rPr>
            <a:t>TUTTI</a:t>
          </a:r>
          <a:endParaRPr lang="it-IT" sz="1600" b="1" dirty="0">
            <a:solidFill>
              <a:schemeClr val="bg2">
                <a:lumMod val="25000"/>
              </a:schemeClr>
            </a:solidFill>
          </a:endParaRPr>
        </a:p>
      </dgm:t>
    </dgm:pt>
    <dgm:pt modelId="{1F830AE1-A89D-4FC4-9E30-9FE3BBA7712C}" type="parTrans" cxnId="{BC98246D-2835-4C4A-A1AA-3E083E460CC5}">
      <dgm:prSet/>
      <dgm:spPr/>
      <dgm:t>
        <a:bodyPr/>
        <a:lstStyle/>
        <a:p>
          <a:endParaRPr lang="it-IT"/>
        </a:p>
      </dgm:t>
    </dgm:pt>
    <dgm:pt modelId="{61BC6B39-069C-4654-9331-459DAEC680C7}" type="sibTrans" cxnId="{BC98246D-2835-4C4A-A1AA-3E083E460CC5}">
      <dgm:prSet custT="1"/>
      <dgm:spPr/>
      <dgm:t>
        <a:bodyPr/>
        <a:lstStyle/>
        <a:p>
          <a:r>
            <a:rPr lang="it-IT" sz="2800" b="1" dirty="0" smtClean="0">
              <a:solidFill>
                <a:schemeClr val="bg2">
                  <a:lumMod val="25000"/>
                </a:schemeClr>
              </a:solidFill>
            </a:rPr>
            <a:t>EVENTO FINALE</a:t>
          </a:r>
          <a:endParaRPr lang="it-IT" sz="2800" dirty="0">
            <a:solidFill>
              <a:schemeClr val="bg2">
                <a:lumMod val="25000"/>
              </a:schemeClr>
            </a:solidFill>
          </a:endParaRPr>
        </a:p>
      </dgm:t>
    </dgm:pt>
    <dgm:pt modelId="{3A35DD3C-D312-4F5A-AD89-ABD254A48F2B}">
      <dgm:prSet phldrT="[Testo]" custT="1"/>
      <dgm:spPr/>
      <dgm:t>
        <a:bodyPr/>
        <a:lstStyle/>
        <a:p>
          <a:r>
            <a:rPr lang="it-IT" sz="1800" b="1" dirty="0" smtClean="0">
              <a:solidFill>
                <a:schemeClr val="bg2">
                  <a:lumMod val="25000"/>
                </a:schemeClr>
              </a:solidFill>
            </a:rPr>
            <a:t>DOVE</a:t>
          </a:r>
        </a:p>
        <a:p>
          <a:r>
            <a:rPr lang="it-IT" sz="4000" dirty="0" smtClean="0">
              <a:solidFill>
                <a:schemeClr val="bg2">
                  <a:lumMod val="25000"/>
                </a:schemeClr>
              </a:solidFill>
            </a:rPr>
            <a:t>? </a:t>
          </a:r>
          <a:endParaRPr lang="it-IT" sz="4000" dirty="0">
            <a:solidFill>
              <a:schemeClr val="bg2">
                <a:lumMod val="25000"/>
              </a:schemeClr>
            </a:solidFill>
          </a:endParaRPr>
        </a:p>
      </dgm:t>
    </dgm:pt>
    <dgm:pt modelId="{9A853700-3305-4F58-9E08-4A01172F435F}" type="parTrans" cxnId="{91EC8E9E-D2E5-4A63-ACEA-54EA9BDA8477}">
      <dgm:prSet/>
      <dgm:spPr/>
      <dgm:t>
        <a:bodyPr/>
        <a:lstStyle/>
        <a:p>
          <a:endParaRPr lang="it-IT"/>
        </a:p>
      </dgm:t>
    </dgm:pt>
    <dgm:pt modelId="{1E2B0461-6500-4D80-99EF-AA4E03709ADD}" type="sibTrans" cxnId="{91EC8E9E-D2E5-4A63-ACEA-54EA9BDA8477}">
      <dgm:prSet custT="1"/>
      <dgm:spPr/>
      <dgm:t>
        <a:bodyPr/>
        <a:lstStyle/>
        <a:p>
          <a:r>
            <a:rPr lang="it-IT" sz="1400" b="1" dirty="0" smtClean="0">
              <a:solidFill>
                <a:schemeClr val="bg2">
                  <a:lumMod val="25000"/>
                </a:schemeClr>
              </a:solidFill>
            </a:rPr>
            <a:t>CONDIVISIONE DEI RISULTATI DI PROGETTO</a:t>
          </a:r>
          <a:endParaRPr lang="it-IT" sz="1400" b="1" dirty="0">
            <a:solidFill>
              <a:schemeClr val="bg2">
                <a:lumMod val="25000"/>
              </a:schemeClr>
            </a:solidFill>
          </a:endParaRPr>
        </a:p>
      </dgm:t>
    </dgm:pt>
    <dgm:pt modelId="{C37F3670-D931-45DB-A23A-4CCA913E6869}" type="pres">
      <dgm:prSet presAssocID="{90C39CBD-D097-4FB6-9E2E-24313BB6BC3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9901576C-19E1-43C6-96E3-9819E9D2D6BC}" type="pres">
      <dgm:prSet presAssocID="{FD737B0A-A0AB-4191-B46F-F9765EFCF345}" presName="composite" presStyleCnt="0"/>
      <dgm:spPr/>
    </dgm:pt>
    <dgm:pt modelId="{5DD40B32-678C-4976-B6EC-63EDFF46C547}" type="pres">
      <dgm:prSet presAssocID="{FD737B0A-A0AB-4191-B46F-F9765EFCF345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CF95DC-4247-4A1C-9BCC-EA8F9F1A22D9}" type="pres">
      <dgm:prSet presAssocID="{FD737B0A-A0AB-4191-B46F-F9765EFCF345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600176-FBF3-4E0D-8ABE-DEB913FA5CF0}" type="pres">
      <dgm:prSet presAssocID="{FD737B0A-A0AB-4191-B46F-F9765EFCF345}" presName="BalanceSpacing" presStyleCnt="0"/>
      <dgm:spPr/>
    </dgm:pt>
    <dgm:pt modelId="{2A5822FF-5F60-4A72-BDF7-3C22DE8FB847}" type="pres">
      <dgm:prSet presAssocID="{FD737B0A-A0AB-4191-B46F-F9765EFCF345}" presName="BalanceSpacing1" presStyleCnt="0"/>
      <dgm:spPr/>
    </dgm:pt>
    <dgm:pt modelId="{2E8EF8FD-485A-4392-8D6F-C2460E2976A1}" type="pres">
      <dgm:prSet presAssocID="{61BC6B39-069C-4654-9331-459DAEC680C7}" presName="Accent1Text" presStyleLbl="node1" presStyleIdx="1" presStyleCnt="4" custLinFactNeighborY="0"/>
      <dgm:spPr/>
      <dgm:t>
        <a:bodyPr/>
        <a:lstStyle/>
        <a:p>
          <a:endParaRPr lang="it-IT"/>
        </a:p>
      </dgm:t>
    </dgm:pt>
    <dgm:pt modelId="{89EE604A-1526-4C0E-BA0D-26885EB41A53}" type="pres">
      <dgm:prSet presAssocID="{61BC6B39-069C-4654-9331-459DAEC680C7}" presName="spaceBetweenRectangles" presStyleCnt="0"/>
      <dgm:spPr/>
    </dgm:pt>
    <dgm:pt modelId="{E6B3D2D0-0F91-40A7-8E38-47FAFAB0BAEC}" type="pres">
      <dgm:prSet presAssocID="{3A35DD3C-D312-4F5A-AD89-ABD254A48F2B}" presName="composite" presStyleCnt="0"/>
      <dgm:spPr/>
    </dgm:pt>
    <dgm:pt modelId="{024F7028-3B54-4B28-A040-DCEE43CF9538}" type="pres">
      <dgm:prSet presAssocID="{3A35DD3C-D312-4F5A-AD89-ABD254A48F2B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D5A1E3-BC3B-4DA3-9164-B2E63C32C602}" type="pres">
      <dgm:prSet presAssocID="{3A35DD3C-D312-4F5A-AD89-ABD254A48F2B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FD9B94CE-0D60-4CE8-8ECF-858E98DA97DB}" type="pres">
      <dgm:prSet presAssocID="{3A35DD3C-D312-4F5A-AD89-ABD254A48F2B}" presName="BalanceSpacing" presStyleCnt="0"/>
      <dgm:spPr/>
    </dgm:pt>
    <dgm:pt modelId="{58F14932-5E0E-47C8-AA3F-9D86E1E1C6F2}" type="pres">
      <dgm:prSet presAssocID="{3A35DD3C-D312-4F5A-AD89-ABD254A48F2B}" presName="BalanceSpacing1" presStyleCnt="0"/>
      <dgm:spPr/>
    </dgm:pt>
    <dgm:pt modelId="{2A540A0E-6BDE-42D2-B598-67A804E34DD5}" type="pres">
      <dgm:prSet presAssocID="{1E2B0461-6500-4D80-99EF-AA4E03709ADD}" presName="Accent1Text" presStyleLbl="node1" presStyleIdx="3" presStyleCnt="4" custAng="10800000" custFlipVert="1" custScaleX="97233" custLinFactNeighborX="3322" custLinFactNeighborY="-3362"/>
      <dgm:spPr/>
      <dgm:t>
        <a:bodyPr/>
        <a:lstStyle/>
        <a:p>
          <a:endParaRPr lang="it-IT"/>
        </a:p>
      </dgm:t>
    </dgm:pt>
  </dgm:ptLst>
  <dgm:cxnLst>
    <dgm:cxn modelId="{3BAB66DA-A527-4CE3-AACE-18D6658D8D6C}" type="presOf" srcId="{90C39CBD-D097-4FB6-9E2E-24313BB6BC35}" destId="{C37F3670-D931-45DB-A23A-4CCA913E6869}" srcOrd="0" destOrd="0" presId="urn:microsoft.com/office/officeart/2008/layout/AlternatingHexagons"/>
    <dgm:cxn modelId="{BC98246D-2835-4C4A-A1AA-3E083E460CC5}" srcId="{90C39CBD-D097-4FB6-9E2E-24313BB6BC35}" destId="{FD737B0A-A0AB-4191-B46F-F9765EFCF345}" srcOrd="0" destOrd="0" parTransId="{1F830AE1-A89D-4FC4-9E30-9FE3BBA7712C}" sibTransId="{61BC6B39-069C-4654-9331-459DAEC680C7}"/>
    <dgm:cxn modelId="{91EC8E9E-D2E5-4A63-ACEA-54EA9BDA8477}" srcId="{90C39CBD-D097-4FB6-9E2E-24313BB6BC35}" destId="{3A35DD3C-D312-4F5A-AD89-ABD254A48F2B}" srcOrd="1" destOrd="0" parTransId="{9A853700-3305-4F58-9E08-4A01172F435F}" sibTransId="{1E2B0461-6500-4D80-99EF-AA4E03709ADD}"/>
    <dgm:cxn modelId="{96ADC863-9E5D-4FE5-A4DC-1F7EED732473}" type="presOf" srcId="{3A35DD3C-D312-4F5A-AD89-ABD254A48F2B}" destId="{024F7028-3B54-4B28-A040-DCEE43CF9538}" srcOrd="0" destOrd="0" presId="urn:microsoft.com/office/officeart/2008/layout/AlternatingHexagons"/>
    <dgm:cxn modelId="{5E4D6E5F-475E-4C9E-A306-BA7D2BAF40DE}" type="presOf" srcId="{1E2B0461-6500-4D80-99EF-AA4E03709ADD}" destId="{2A540A0E-6BDE-42D2-B598-67A804E34DD5}" srcOrd="0" destOrd="0" presId="urn:microsoft.com/office/officeart/2008/layout/AlternatingHexagons"/>
    <dgm:cxn modelId="{94C25ED9-1A86-49A8-9E46-DD592773AD41}" type="presOf" srcId="{61BC6B39-069C-4654-9331-459DAEC680C7}" destId="{2E8EF8FD-485A-4392-8D6F-C2460E2976A1}" srcOrd="0" destOrd="0" presId="urn:microsoft.com/office/officeart/2008/layout/AlternatingHexagons"/>
    <dgm:cxn modelId="{F1E5580F-BBC5-4FC8-B3DE-34E3CEB8BA5B}" type="presOf" srcId="{FD737B0A-A0AB-4191-B46F-F9765EFCF345}" destId="{5DD40B32-678C-4976-B6EC-63EDFF46C547}" srcOrd="0" destOrd="0" presId="urn:microsoft.com/office/officeart/2008/layout/AlternatingHexagons"/>
    <dgm:cxn modelId="{105A1551-63A0-4626-949B-AF517ACB4419}" type="presParOf" srcId="{C37F3670-D931-45DB-A23A-4CCA913E6869}" destId="{9901576C-19E1-43C6-96E3-9819E9D2D6BC}" srcOrd="0" destOrd="0" presId="urn:microsoft.com/office/officeart/2008/layout/AlternatingHexagons"/>
    <dgm:cxn modelId="{8C452A8B-17EC-40C2-B376-17B8D4F1169E}" type="presParOf" srcId="{9901576C-19E1-43C6-96E3-9819E9D2D6BC}" destId="{5DD40B32-678C-4976-B6EC-63EDFF46C547}" srcOrd="0" destOrd="0" presId="urn:microsoft.com/office/officeart/2008/layout/AlternatingHexagons"/>
    <dgm:cxn modelId="{713BAB03-769C-4086-B356-1EFF0661E03E}" type="presParOf" srcId="{9901576C-19E1-43C6-96E3-9819E9D2D6BC}" destId="{75CF95DC-4247-4A1C-9BCC-EA8F9F1A22D9}" srcOrd="1" destOrd="0" presId="urn:microsoft.com/office/officeart/2008/layout/AlternatingHexagons"/>
    <dgm:cxn modelId="{6806706C-E1A1-4267-A715-BECEEAA12818}" type="presParOf" srcId="{9901576C-19E1-43C6-96E3-9819E9D2D6BC}" destId="{3B600176-FBF3-4E0D-8ABE-DEB913FA5CF0}" srcOrd="2" destOrd="0" presId="urn:microsoft.com/office/officeart/2008/layout/AlternatingHexagons"/>
    <dgm:cxn modelId="{963F851C-BB5B-4A9F-A6D8-82453B7EB9D5}" type="presParOf" srcId="{9901576C-19E1-43C6-96E3-9819E9D2D6BC}" destId="{2A5822FF-5F60-4A72-BDF7-3C22DE8FB847}" srcOrd="3" destOrd="0" presId="urn:microsoft.com/office/officeart/2008/layout/AlternatingHexagons"/>
    <dgm:cxn modelId="{C98F26EB-2431-4F9F-8934-1F8F5CE4197D}" type="presParOf" srcId="{9901576C-19E1-43C6-96E3-9819E9D2D6BC}" destId="{2E8EF8FD-485A-4392-8D6F-C2460E2976A1}" srcOrd="4" destOrd="0" presId="urn:microsoft.com/office/officeart/2008/layout/AlternatingHexagons"/>
    <dgm:cxn modelId="{D0E482E5-3DB3-421D-B686-0E90ACE9C591}" type="presParOf" srcId="{C37F3670-D931-45DB-A23A-4CCA913E6869}" destId="{89EE604A-1526-4C0E-BA0D-26885EB41A53}" srcOrd="1" destOrd="0" presId="urn:microsoft.com/office/officeart/2008/layout/AlternatingHexagons"/>
    <dgm:cxn modelId="{22DE1129-70CB-417F-BE62-73BBE060C58A}" type="presParOf" srcId="{C37F3670-D931-45DB-A23A-4CCA913E6869}" destId="{E6B3D2D0-0F91-40A7-8E38-47FAFAB0BAEC}" srcOrd="2" destOrd="0" presId="urn:microsoft.com/office/officeart/2008/layout/AlternatingHexagons"/>
    <dgm:cxn modelId="{1C95D78E-2A65-4033-96A4-F50D5847BACA}" type="presParOf" srcId="{E6B3D2D0-0F91-40A7-8E38-47FAFAB0BAEC}" destId="{024F7028-3B54-4B28-A040-DCEE43CF9538}" srcOrd="0" destOrd="0" presId="urn:microsoft.com/office/officeart/2008/layout/AlternatingHexagons"/>
    <dgm:cxn modelId="{EB1F3D1F-553E-4790-BCF1-47F729D4F018}" type="presParOf" srcId="{E6B3D2D0-0F91-40A7-8E38-47FAFAB0BAEC}" destId="{39D5A1E3-BC3B-4DA3-9164-B2E63C32C602}" srcOrd="1" destOrd="0" presId="urn:microsoft.com/office/officeart/2008/layout/AlternatingHexagons"/>
    <dgm:cxn modelId="{1E40DD9E-9234-4174-9C25-6C5993EE64EE}" type="presParOf" srcId="{E6B3D2D0-0F91-40A7-8E38-47FAFAB0BAEC}" destId="{FD9B94CE-0D60-4CE8-8ECF-858E98DA97DB}" srcOrd="2" destOrd="0" presId="urn:microsoft.com/office/officeart/2008/layout/AlternatingHexagons"/>
    <dgm:cxn modelId="{CD7BDD9F-BA98-40F3-BB5F-0BB98829B241}" type="presParOf" srcId="{E6B3D2D0-0F91-40A7-8E38-47FAFAB0BAEC}" destId="{58F14932-5E0E-47C8-AA3F-9D86E1E1C6F2}" srcOrd="3" destOrd="0" presId="urn:microsoft.com/office/officeart/2008/layout/AlternatingHexagons"/>
    <dgm:cxn modelId="{37F4581D-C45F-425A-8798-79B62845A26B}" type="presParOf" srcId="{E6B3D2D0-0F91-40A7-8E38-47FAFAB0BAEC}" destId="{2A540A0E-6BDE-42D2-B598-67A804E34DD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108F69-7518-484D-805F-1BA1EB3ED6C5}" type="doc">
      <dgm:prSet loTypeId="urn:microsoft.com/office/officeart/2005/8/layout/cycle3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648B1D67-9A94-4612-929C-2F714C3D2D83}">
      <dgm:prSet phldrT="[Testo]"/>
      <dgm:spPr/>
      <dgm:t>
        <a:bodyPr/>
        <a:lstStyle/>
        <a:p>
          <a:r>
            <a:rPr lang="it-IT" dirty="0" smtClean="0"/>
            <a:t>7 Esperti mediatori</a:t>
          </a:r>
          <a:endParaRPr lang="it-IT" dirty="0"/>
        </a:p>
      </dgm:t>
    </dgm:pt>
    <dgm:pt modelId="{6ED1D93F-23F6-4AC6-A437-1FC30D0E5175}" type="parTrans" cxnId="{517A6A2F-0F4D-47A0-9DCC-20CCE779D03D}">
      <dgm:prSet/>
      <dgm:spPr/>
      <dgm:t>
        <a:bodyPr/>
        <a:lstStyle/>
        <a:p>
          <a:endParaRPr lang="it-IT"/>
        </a:p>
      </dgm:t>
    </dgm:pt>
    <dgm:pt modelId="{322E1CFF-C6B0-41E8-8C25-17D149D1B922}" type="sibTrans" cxnId="{517A6A2F-0F4D-47A0-9DCC-20CCE779D03D}">
      <dgm:prSet/>
      <dgm:spPr/>
      <dgm:t>
        <a:bodyPr/>
        <a:lstStyle/>
        <a:p>
          <a:endParaRPr lang="it-IT"/>
        </a:p>
      </dgm:t>
    </dgm:pt>
    <dgm:pt modelId="{F37C1ECA-2A1F-4C0E-BB37-D67029787BE0}">
      <dgm:prSet phldrT="[Testo]"/>
      <dgm:spPr/>
      <dgm:t>
        <a:bodyPr/>
        <a:lstStyle/>
        <a:p>
          <a:r>
            <a:rPr lang="it-IT" dirty="0" smtClean="0"/>
            <a:t>1 psicologo</a:t>
          </a:r>
          <a:endParaRPr lang="it-IT" dirty="0"/>
        </a:p>
      </dgm:t>
    </dgm:pt>
    <dgm:pt modelId="{DF0CA702-1C97-4233-8233-BCB069D13ACD}" type="parTrans" cxnId="{D4E37F3E-8CEF-447F-88FE-086F91B70C53}">
      <dgm:prSet/>
      <dgm:spPr/>
      <dgm:t>
        <a:bodyPr/>
        <a:lstStyle/>
        <a:p>
          <a:endParaRPr lang="it-IT"/>
        </a:p>
      </dgm:t>
    </dgm:pt>
    <dgm:pt modelId="{D2CA3792-7687-4B52-A85F-EB184443863D}" type="sibTrans" cxnId="{D4E37F3E-8CEF-447F-88FE-086F91B70C53}">
      <dgm:prSet/>
      <dgm:spPr/>
      <dgm:t>
        <a:bodyPr/>
        <a:lstStyle/>
        <a:p>
          <a:endParaRPr lang="it-IT"/>
        </a:p>
      </dgm:t>
    </dgm:pt>
    <dgm:pt modelId="{77DB50E7-6AA2-48CE-9E17-72894B039979}">
      <dgm:prSet phldrT="[Testo]"/>
      <dgm:spPr/>
      <dgm:t>
        <a:bodyPr/>
        <a:lstStyle/>
        <a:p>
          <a:r>
            <a:rPr lang="it-IT" dirty="0" smtClean="0"/>
            <a:t>1 </a:t>
          </a:r>
          <a:r>
            <a:rPr lang="it-IT" dirty="0" err="1" smtClean="0"/>
            <a:t>Counselor</a:t>
          </a:r>
          <a:endParaRPr lang="it-IT" dirty="0"/>
        </a:p>
      </dgm:t>
    </dgm:pt>
    <dgm:pt modelId="{F33F5305-125F-43D2-AE3E-73E4B26E3E7D}" type="parTrans" cxnId="{AA16B9FE-0E7B-4692-AC2D-F02039690AAA}">
      <dgm:prSet/>
      <dgm:spPr/>
      <dgm:t>
        <a:bodyPr/>
        <a:lstStyle/>
        <a:p>
          <a:endParaRPr lang="it-IT"/>
        </a:p>
      </dgm:t>
    </dgm:pt>
    <dgm:pt modelId="{F1DAA525-6F4D-40C0-8196-8FB762A8A4E9}" type="sibTrans" cxnId="{AA16B9FE-0E7B-4692-AC2D-F02039690AAA}">
      <dgm:prSet/>
      <dgm:spPr/>
      <dgm:t>
        <a:bodyPr/>
        <a:lstStyle/>
        <a:p>
          <a:endParaRPr lang="it-IT"/>
        </a:p>
      </dgm:t>
    </dgm:pt>
    <dgm:pt modelId="{4D57F1AE-4469-48C3-B7E6-41C134CF6753}">
      <dgm:prSet phldrT="[Testo]"/>
      <dgm:spPr/>
      <dgm:t>
        <a:bodyPr/>
        <a:lstStyle/>
        <a:p>
          <a:r>
            <a:rPr lang="it-IT" dirty="0" smtClean="0"/>
            <a:t>2 Mediatori culturali</a:t>
          </a:r>
          <a:endParaRPr lang="it-IT" dirty="0"/>
        </a:p>
      </dgm:t>
    </dgm:pt>
    <dgm:pt modelId="{3B9A2887-633D-4633-81D6-3F92727F6A65}" type="parTrans" cxnId="{B8A2D083-FCC0-4945-8694-88055A4CDEFB}">
      <dgm:prSet/>
      <dgm:spPr/>
      <dgm:t>
        <a:bodyPr/>
        <a:lstStyle/>
        <a:p>
          <a:endParaRPr lang="it-IT"/>
        </a:p>
      </dgm:t>
    </dgm:pt>
    <dgm:pt modelId="{BBE151B4-A62E-43B6-A8EE-540564CEA88E}" type="sibTrans" cxnId="{B8A2D083-FCC0-4945-8694-88055A4CDEFB}">
      <dgm:prSet/>
      <dgm:spPr/>
      <dgm:t>
        <a:bodyPr/>
        <a:lstStyle/>
        <a:p>
          <a:endParaRPr lang="it-IT"/>
        </a:p>
      </dgm:t>
    </dgm:pt>
    <dgm:pt modelId="{1A82EE0B-BBCB-4ED2-9F58-526415272C4A}">
      <dgm:prSet phldrT="[Testo]"/>
      <dgm:spPr/>
      <dgm:t>
        <a:bodyPr/>
        <a:lstStyle/>
        <a:p>
          <a:r>
            <a:rPr lang="it-IT" dirty="0" smtClean="0"/>
            <a:t>10 Volontari specializzati</a:t>
          </a:r>
          <a:endParaRPr lang="it-IT" dirty="0"/>
        </a:p>
      </dgm:t>
    </dgm:pt>
    <dgm:pt modelId="{DB7166E2-CDAF-427D-8BF2-D8F45E3B0071}" type="parTrans" cxnId="{A3131A4E-969E-441F-B7B8-4FABBAB54658}">
      <dgm:prSet/>
      <dgm:spPr/>
      <dgm:t>
        <a:bodyPr/>
        <a:lstStyle/>
        <a:p>
          <a:endParaRPr lang="it-IT"/>
        </a:p>
      </dgm:t>
    </dgm:pt>
    <dgm:pt modelId="{0EAC99FB-622F-41A1-859E-45F24CDA1CBF}" type="sibTrans" cxnId="{A3131A4E-969E-441F-B7B8-4FABBAB54658}">
      <dgm:prSet/>
      <dgm:spPr/>
      <dgm:t>
        <a:bodyPr/>
        <a:lstStyle/>
        <a:p>
          <a:endParaRPr lang="it-IT"/>
        </a:p>
      </dgm:t>
    </dgm:pt>
    <dgm:pt modelId="{2ACE9E6A-C9D2-4981-A2BF-7C5434DE44C0}" type="pres">
      <dgm:prSet presAssocID="{58108F69-7518-484D-805F-1BA1EB3ED6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41F6C75-19BD-463D-91E9-834760F778DF}" type="pres">
      <dgm:prSet presAssocID="{58108F69-7518-484D-805F-1BA1EB3ED6C5}" presName="cycle" presStyleCnt="0"/>
      <dgm:spPr/>
    </dgm:pt>
    <dgm:pt modelId="{DE3764AE-A443-4A85-BD6D-67AAA05B284D}" type="pres">
      <dgm:prSet presAssocID="{648B1D67-9A94-4612-929C-2F714C3D2D83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F52BFC-325C-402F-97D3-5795A4BABD06}" type="pres">
      <dgm:prSet presAssocID="{322E1CFF-C6B0-41E8-8C25-17D149D1B922}" presName="sibTransFirstNode" presStyleLbl="bgShp" presStyleIdx="0" presStyleCnt="1"/>
      <dgm:spPr/>
      <dgm:t>
        <a:bodyPr/>
        <a:lstStyle/>
        <a:p>
          <a:endParaRPr lang="it-IT"/>
        </a:p>
      </dgm:t>
    </dgm:pt>
    <dgm:pt modelId="{B7B3D86F-BDF4-4769-94C8-4BAB58743561}" type="pres">
      <dgm:prSet presAssocID="{F37C1ECA-2A1F-4C0E-BB37-D67029787BE0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858779-DE22-4109-A2ED-66D0A3AED160}" type="pres">
      <dgm:prSet presAssocID="{77DB50E7-6AA2-48CE-9E17-72894B039979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511D5D9-BF99-4D01-B9B7-063CCF2AC756}" type="pres">
      <dgm:prSet presAssocID="{4D57F1AE-4469-48C3-B7E6-41C134CF6753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8EDDADC-71C9-41C3-A7AB-96740CAD66B6}" type="pres">
      <dgm:prSet presAssocID="{1A82EE0B-BBCB-4ED2-9F58-526415272C4A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3131A4E-969E-441F-B7B8-4FABBAB54658}" srcId="{58108F69-7518-484D-805F-1BA1EB3ED6C5}" destId="{1A82EE0B-BBCB-4ED2-9F58-526415272C4A}" srcOrd="4" destOrd="0" parTransId="{DB7166E2-CDAF-427D-8BF2-D8F45E3B0071}" sibTransId="{0EAC99FB-622F-41A1-859E-45F24CDA1CBF}"/>
    <dgm:cxn modelId="{D4E37F3E-8CEF-447F-88FE-086F91B70C53}" srcId="{58108F69-7518-484D-805F-1BA1EB3ED6C5}" destId="{F37C1ECA-2A1F-4C0E-BB37-D67029787BE0}" srcOrd="1" destOrd="0" parTransId="{DF0CA702-1C97-4233-8233-BCB069D13ACD}" sibTransId="{D2CA3792-7687-4B52-A85F-EB184443863D}"/>
    <dgm:cxn modelId="{B8A2D083-FCC0-4945-8694-88055A4CDEFB}" srcId="{58108F69-7518-484D-805F-1BA1EB3ED6C5}" destId="{4D57F1AE-4469-48C3-B7E6-41C134CF6753}" srcOrd="3" destOrd="0" parTransId="{3B9A2887-633D-4633-81D6-3F92727F6A65}" sibTransId="{BBE151B4-A62E-43B6-A8EE-540564CEA88E}"/>
    <dgm:cxn modelId="{ED691F03-E0A2-4932-A187-C02E38D29634}" type="presOf" srcId="{322E1CFF-C6B0-41E8-8C25-17D149D1B922}" destId="{F8F52BFC-325C-402F-97D3-5795A4BABD06}" srcOrd="0" destOrd="0" presId="urn:microsoft.com/office/officeart/2005/8/layout/cycle3"/>
    <dgm:cxn modelId="{05059828-D73C-4C40-B7A5-8F2836BE8352}" type="presOf" srcId="{F37C1ECA-2A1F-4C0E-BB37-D67029787BE0}" destId="{B7B3D86F-BDF4-4769-94C8-4BAB58743561}" srcOrd="0" destOrd="0" presId="urn:microsoft.com/office/officeart/2005/8/layout/cycle3"/>
    <dgm:cxn modelId="{517A6A2F-0F4D-47A0-9DCC-20CCE779D03D}" srcId="{58108F69-7518-484D-805F-1BA1EB3ED6C5}" destId="{648B1D67-9A94-4612-929C-2F714C3D2D83}" srcOrd="0" destOrd="0" parTransId="{6ED1D93F-23F6-4AC6-A437-1FC30D0E5175}" sibTransId="{322E1CFF-C6B0-41E8-8C25-17D149D1B922}"/>
    <dgm:cxn modelId="{8CC31564-B9DA-457E-A0F0-8D9A319F40E7}" type="presOf" srcId="{77DB50E7-6AA2-48CE-9E17-72894B039979}" destId="{AF858779-DE22-4109-A2ED-66D0A3AED160}" srcOrd="0" destOrd="0" presId="urn:microsoft.com/office/officeart/2005/8/layout/cycle3"/>
    <dgm:cxn modelId="{05EFCB1D-AA36-4A03-978E-3A63D16E5866}" type="presOf" srcId="{4D57F1AE-4469-48C3-B7E6-41C134CF6753}" destId="{A511D5D9-BF99-4D01-B9B7-063CCF2AC756}" srcOrd="0" destOrd="0" presId="urn:microsoft.com/office/officeart/2005/8/layout/cycle3"/>
    <dgm:cxn modelId="{200EEE3C-0B62-4C8C-B3A4-4B40C8BB6365}" type="presOf" srcId="{1A82EE0B-BBCB-4ED2-9F58-526415272C4A}" destId="{08EDDADC-71C9-41C3-A7AB-96740CAD66B6}" srcOrd="0" destOrd="0" presId="urn:microsoft.com/office/officeart/2005/8/layout/cycle3"/>
    <dgm:cxn modelId="{A46E25C9-E1CA-4BAE-B24C-DEFE7C927B7B}" type="presOf" srcId="{58108F69-7518-484D-805F-1BA1EB3ED6C5}" destId="{2ACE9E6A-C9D2-4981-A2BF-7C5434DE44C0}" srcOrd="0" destOrd="0" presId="urn:microsoft.com/office/officeart/2005/8/layout/cycle3"/>
    <dgm:cxn modelId="{AA16B9FE-0E7B-4692-AC2D-F02039690AAA}" srcId="{58108F69-7518-484D-805F-1BA1EB3ED6C5}" destId="{77DB50E7-6AA2-48CE-9E17-72894B039979}" srcOrd="2" destOrd="0" parTransId="{F33F5305-125F-43D2-AE3E-73E4B26E3E7D}" sibTransId="{F1DAA525-6F4D-40C0-8196-8FB762A8A4E9}"/>
    <dgm:cxn modelId="{4DD7ABB2-ABA3-4178-8925-E17AA269E29C}" type="presOf" srcId="{648B1D67-9A94-4612-929C-2F714C3D2D83}" destId="{DE3764AE-A443-4A85-BD6D-67AAA05B284D}" srcOrd="0" destOrd="0" presId="urn:microsoft.com/office/officeart/2005/8/layout/cycle3"/>
    <dgm:cxn modelId="{17D59F55-8E65-4519-A66B-43EAE121DAF9}" type="presParOf" srcId="{2ACE9E6A-C9D2-4981-A2BF-7C5434DE44C0}" destId="{B41F6C75-19BD-463D-91E9-834760F778DF}" srcOrd="0" destOrd="0" presId="urn:microsoft.com/office/officeart/2005/8/layout/cycle3"/>
    <dgm:cxn modelId="{6C4A83F9-3D17-4AC2-AF28-819DB9579A31}" type="presParOf" srcId="{B41F6C75-19BD-463D-91E9-834760F778DF}" destId="{DE3764AE-A443-4A85-BD6D-67AAA05B284D}" srcOrd="0" destOrd="0" presId="urn:microsoft.com/office/officeart/2005/8/layout/cycle3"/>
    <dgm:cxn modelId="{06F94724-F718-4470-8F75-5A623BB72A0E}" type="presParOf" srcId="{B41F6C75-19BD-463D-91E9-834760F778DF}" destId="{F8F52BFC-325C-402F-97D3-5795A4BABD06}" srcOrd="1" destOrd="0" presId="urn:microsoft.com/office/officeart/2005/8/layout/cycle3"/>
    <dgm:cxn modelId="{A145BBF4-0425-4950-A2A3-4636DB798D23}" type="presParOf" srcId="{B41F6C75-19BD-463D-91E9-834760F778DF}" destId="{B7B3D86F-BDF4-4769-94C8-4BAB58743561}" srcOrd="2" destOrd="0" presId="urn:microsoft.com/office/officeart/2005/8/layout/cycle3"/>
    <dgm:cxn modelId="{AA62ABC8-31FA-48D1-B513-B03E0DD77BAF}" type="presParOf" srcId="{B41F6C75-19BD-463D-91E9-834760F778DF}" destId="{AF858779-DE22-4109-A2ED-66D0A3AED160}" srcOrd="3" destOrd="0" presId="urn:microsoft.com/office/officeart/2005/8/layout/cycle3"/>
    <dgm:cxn modelId="{5B5674E9-723A-4870-8142-B4D414C096BF}" type="presParOf" srcId="{B41F6C75-19BD-463D-91E9-834760F778DF}" destId="{A511D5D9-BF99-4D01-B9B7-063CCF2AC756}" srcOrd="4" destOrd="0" presId="urn:microsoft.com/office/officeart/2005/8/layout/cycle3"/>
    <dgm:cxn modelId="{E412CF06-3677-4E14-B129-14CF0D4952BB}" type="presParOf" srcId="{B41F6C75-19BD-463D-91E9-834760F778DF}" destId="{08EDDADC-71C9-41C3-A7AB-96740CAD66B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31AC7-D436-4CFC-850F-9A4F3074832C}">
      <dsp:nvSpPr>
        <dsp:cNvPr id="0" name=""/>
        <dsp:cNvSpPr/>
      </dsp:nvSpPr>
      <dsp:spPr>
        <a:xfrm>
          <a:off x="4326643" y="3033896"/>
          <a:ext cx="3708096" cy="3708096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DIFFUSIONE BEST PRACTICES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RESTORATIVE JUSTICE </a:t>
          </a:r>
          <a:endParaRPr lang="it-IT" sz="1800" b="1" kern="1200" dirty="0"/>
        </a:p>
      </dsp:txBody>
      <dsp:txXfrm>
        <a:off x="5072135" y="3902500"/>
        <a:ext cx="2217112" cy="1906038"/>
      </dsp:txXfrm>
    </dsp:sp>
    <dsp:sp modelId="{51253A7E-11EC-4464-B20D-C10818E70538}">
      <dsp:nvSpPr>
        <dsp:cNvPr id="0" name=""/>
        <dsp:cNvSpPr/>
      </dsp:nvSpPr>
      <dsp:spPr>
        <a:xfrm>
          <a:off x="2071352" y="2157437"/>
          <a:ext cx="2892503" cy="2696797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MIGLIORARE  IL CLIMA COMUNITARIO</a:t>
          </a:r>
          <a:endParaRPr lang="it-IT" sz="1400" b="1" kern="1200" dirty="0"/>
        </a:p>
      </dsp:txBody>
      <dsp:txXfrm>
        <a:off x="2778727" y="2840467"/>
        <a:ext cx="1477753" cy="1330737"/>
      </dsp:txXfrm>
    </dsp:sp>
    <dsp:sp modelId="{51D5C999-2804-4E92-B775-58CBDF0D0E50}">
      <dsp:nvSpPr>
        <dsp:cNvPr id="0" name=""/>
        <dsp:cNvSpPr/>
      </dsp:nvSpPr>
      <dsp:spPr>
        <a:xfrm rot="20700000">
          <a:off x="3679687" y="296922"/>
          <a:ext cx="2642310" cy="2642310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IMPLEMENTARE PRATICHE DI MEDIAZIONE PENALE </a:t>
          </a:r>
          <a:endParaRPr lang="it-IT" sz="1400" b="1" kern="1200" dirty="0"/>
        </a:p>
      </dsp:txBody>
      <dsp:txXfrm rot="-20700000">
        <a:off x="4259223" y="876459"/>
        <a:ext cx="1483238" cy="1483238"/>
      </dsp:txXfrm>
    </dsp:sp>
    <dsp:sp modelId="{E9A5F203-B2E5-4D3B-959F-08993D0CA723}">
      <dsp:nvSpPr>
        <dsp:cNvPr id="0" name=""/>
        <dsp:cNvSpPr/>
      </dsp:nvSpPr>
      <dsp:spPr>
        <a:xfrm>
          <a:off x="4070367" y="2457789"/>
          <a:ext cx="4746363" cy="4746363"/>
        </a:xfrm>
        <a:prstGeom prst="circularArrow">
          <a:avLst>
            <a:gd name="adj1" fmla="val 4688"/>
            <a:gd name="adj2" fmla="val 299029"/>
            <a:gd name="adj3" fmla="val 2555587"/>
            <a:gd name="adj4" fmla="val 15778826"/>
            <a:gd name="adj5" fmla="val 546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711DB-BBEF-43B7-8AA1-21B293383EBE}">
      <dsp:nvSpPr>
        <dsp:cNvPr id="0" name=""/>
        <dsp:cNvSpPr/>
      </dsp:nvSpPr>
      <dsp:spPr>
        <a:xfrm>
          <a:off x="1691608" y="1549805"/>
          <a:ext cx="3448529" cy="344852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12DB0-7EC8-4FDD-B992-2921F98A7AD1}">
      <dsp:nvSpPr>
        <dsp:cNvPr id="0" name=""/>
        <dsp:cNvSpPr/>
      </dsp:nvSpPr>
      <dsp:spPr>
        <a:xfrm>
          <a:off x="3068494" y="-292776"/>
          <a:ext cx="3718209" cy="371820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40B32-678C-4976-B6EC-63EDFF46C547}">
      <dsp:nvSpPr>
        <dsp:cNvPr id="0" name=""/>
        <dsp:cNvSpPr/>
      </dsp:nvSpPr>
      <dsp:spPr>
        <a:xfrm rot="5400000">
          <a:off x="3799786" y="163409"/>
          <a:ext cx="2463960" cy="214364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bg2">
                  <a:lumMod val="25000"/>
                </a:schemeClr>
              </a:solidFill>
            </a:rPr>
            <a:t>CHI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chemeClr val="bg2">
                  <a:lumMod val="25000"/>
                </a:schemeClr>
              </a:solidFill>
            </a:rPr>
            <a:t>IPM, comunità di CZ RC Casa circondariale di Siano, utenti </a:t>
          </a:r>
          <a:r>
            <a:rPr lang="it-IT" sz="1200" kern="1200" dirty="0" err="1" smtClean="0">
              <a:solidFill>
                <a:schemeClr val="bg2">
                  <a:lumMod val="25000"/>
                </a:schemeClr>
              </a:solidFill>
            </a:rPr>
            <a:t>Uiepe</a:t>
          </a:r>
          <a:r>
            <a:rPr lang="it-IT" sz="1200" kern="1200" dirty="0" smtClean="0">
              <a:solidFill>
                <a:schemeClr val="bg2">
                  <a:lumMod val="25000"/>
                </a:schemeClr>
              </a:solidFill>
            </a:rPr>
            <a:t> ; loro familiari; vittime e familiari</a:t>
          </a:r>
          <a:endParaRPr lang="it-IT" sz="1200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4293994" y="387219"/>
        <a:ext cx="1475543" cy="1696026"/>
      </dsp:txXfrm>
    </dsp:sp>
    <dsp:sp modelId="{75CF95DC-4247-4A1C-9BCC-EA8F9F1A22D9}">
      <dsp:nvSpPr>
        <dsp:cNvPr id="0" name=""/>
        <dsp:cNvSpPr/>
      </dsp:nvSpPr>
      <dsp:spPr>
        <a:xfrm>
          <a:off x="6168637" y="496043"/>
          <a:ext cx="2749779" cy="1478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EF8FD-485A-4392-8D6F-C2460E2976A1}">
      <dsp:nvSpPr>
        <dsp:cNvPr id="0" name=""/>
        <dsp:cNvSpPr/>
      </dsp:nvSpPr>
      <dsp:spPr>
        <a:xfrm rot="5400000">
          <a:off x="1484649" y="163409"/>
          <a:ext cx="2463960" cy="214364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70631"/>
                <a:satOff val="1113"/>
                <a:lumOff val="5481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70631"/>
                <a:satOff val="1113"/>
                <a:lumOff val="548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2">
                  <a:lumMod val="25000"/>
                </a:schemeClr>
              </a:solidFill>
            </a:rPr>
            <a:t>QUANTI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bg2">
                  <a:lumMod val="25000"/>
                </a:schemeClr>
              </a:solidFill>
            </a:rPr>
            <a:t>15 IN AREA MINORILE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bg2">
                  <a:lumMod val="25000"/>
                </a:schemeClr>
              </a:solidFill>
            </a:rPr>
            <a:t>25 IN AREA ADULTI</a:t>
          </a:r>
          <a:endParaRPr lang="it-IT" sz="1800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1978857" y="387219"/>
        <a:ext cx="1475543" cy="1696026"/>
      </dsp:txXfrm>
    </dsp:sp>
    <dsp:sp modelId="{024F7028-3B54-4B28-A040-DCEE43CF9538}">
      <dsp:nvSpPr>
        <dsp:cNvPr id="0" name=""/>
        <dsp:cNvSpPr/>
      </dsp:nvSpPr>
      <dsp:spPr>
        <a:xfrm rot="5400000">
          <a:off x="2637782" y="2254818"/>
          <a:ext cx="2463960" cy="214364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141261"/>
                <a:satOff val="2226"/>
                <a:lumOff val="10963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141261"/>
                <a:satOff val="2226"/>
                <a:lumOff val="1096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2">
                  <a:lumMod val="25000"/>
                </a:schemeClr>
              </a:solidFill>
            </a:rPr>
            <a:t>DOVE </a:t>
          </a:r>
          <a:r>
            <a:rPr lang="it-IT" sz="1400" kern="1200" dirty="0" smtClean="0">
              <a:solidFill>
                <a:schemeClr val="bg2">
                  <a:lumMod val="25000"/>
                </a:schemeClr>
              </a:solidFill>
            </a:rPr>
            <a:t>strutture di appartenenza, sedi periferiche, sede associazione</a:t>
          </a:r>
          <a:endParaRPr lang="it-IT" sz="1400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3131990" y="2478628"/>
        <a:ext cx="1475543" cy="1696026"/>
      </dsp:txXfrm>
    </dsp:sp>
    <dsp:sp modelId="{39D5A1E3-BC3B-4DA3-9164-B2E63C32C602}">
      <dsp:nvSpPr>
        <dsp:cNvPr id="0" name=""/>
        <dsp:cNvSpPr/>
      </dsp:nvSpPr>
      <dsp:spPr>
        <a:xfrm>
          <a:off x="48160" y="2587453"/>
          <a:ext cx="2661077" cy="1478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40A0E-6BDE-42D2-B598-67A804E34DD5}">
      <dsp:nvSpPr>
        <dsp:cNvPr id="0" name=""/>
        <dsp:cNvSpPr/>
      </dsp:nvSpPr>
      <dsp:spPr>
        <a:xfrm rot="5400000">
          <a:off x="5024131" y="2171980"/>
          <a:ext cx="2463960" cy="214364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211892"/>
                <a:satOff val="3338"/>
                <a:lumOff val="16444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211892"/>
                <a:satOff val="3338"/>
                <a:lumOff val="1644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smtClean="0">
              <a:solidFill>
                <a:schemeClr val="bg2">
                  <a:lumMod val="25000"/>
                </a:schemeClr>
              </a:solidFill>
            </a:rPr>
            <a:t>Mediatori esperti</a:t>
          </a:r>
          <a:endParaRPr lang="it-IT" sz="2500" b="1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5518339" y="2395790"/>
        <a:ext cx="1475543" cy="1696026"/>
      </dsp:txXfrm>
    </dsp:sp>
    <dsp:sp modelId="{3D5F569C-90EC-49E4-AD37-2A90976128D9}">
      <dsp:nvSpPr>
        <dsp:cNvPr id="0" name=""/>
        <dsp:cNvSpPr/>
      </dsp:nvSpPr>
      <dsp:spPr>
        <a:xfrm rot="5400000">
          <a:off x="6329288" y="242058"/>
          <a:ext cx="2463960" cy="214364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282523"/>
                <a:satOff val="4451"/>
                <a:lumOff val="21926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282523"/>
                <a:satOff val="4451"/>
                <a:lumOff val="2192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bg2">
                  <a:lumMod val="25000"/>
                </a:schemeClr>
              </a:solidFill>
            </a:rPr>
            <a:t>ITER </a:t>
          </a:r>
          <a:r>
            <a:rPr lang="it-IT" sz="1600" kern="1200" dirty="0" smtClean="0">
              <a:solidFill>
                <a:schemeClr val="bg2">
                  <a:lumMod val="25000"/>
                </a:schemeClr>
              </a:solidFill>
            </a:rPr>
            <a:t>   Segnalazione Magistratura Fascicolo Mediazione Restituzione</a:t>
          </a:r>
          <a:endParaRPr lang="it-IT" sz="1600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6823496" y="465868"/>
        <a:ext cx="1475543" cy="1696026"/>
      </dsp:txXfrm>
    </dsp:sp>
    <dsp:sp modelId="{5F386239-308B-415F-A396-F3A933604295}">
      <dsp:nvSpPr>
        <dsp:cNvPr id="0" name=""/>
        <dsp:cNvSpPr/>
      </dsp:nvSpPr>
      <dsp:spPr>
        <a:xfrm>
          <a:off x="6168637" y="4678862"/>
          <a:ext cx="2749779" cy="1478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33AB3-3514-4342-97FD-B4BD830A9725}">
      <dsp:nvSpPr>
        <dsp:cNvPr id="0" name=""/>
        <dsp:cNvSpPr/>
      </dsp:nvSpPr>
      <dsp:spPr>
        <a:xfrm rot="5400000" flipH="1">
          <a:off x="3770199" y="4380279"/>
          <a:ext cx="2402361" cy="214364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353154"/>
                <a:satOff val="5564"/>
                <a:lumOff val="27407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353154"/>
                <a:satOff val="5564"/>
                <a:lumOff val="2740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b="1" kern="1200" dirty="0" smtClean="0">
              <a:solidFill>
                <a:schemeClr val="bg2">
                  <a:lumMod val="25000"/>
                </a:schemeClr>
              </a:solidFill>
            </a:rPr>
            <a:t>metodo</a:t>
          </a:r>
          <a:endParaRPr lang="it-IT" sz="3000" b="1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4237593" y="4629755"/>
        <a:ext cx="1467573" cy="16446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40B32-678C-4976-B6EC-63EDFF46C547}">
      <dsp:nvSpPr>
        <dsp:cNvPr id="0" name=""/>
        <dsp:cNvSpPr/>
      </dsp:nvSpPr>
      <dsp:spPr>
        <a:xfrm rot="5400000">
          <a:off x="4065593" y="186200"/>
          <a:ext cx="2465585" cy="214505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bg2">
                  <a:lumMod val="25000"/>
                </a:schemeClr>
              </a:solidFill>
            </a:rPr>
            <a:t>TEMPI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bg2">
                  <a:lumMod val="25000"/>
                </a:schemeClr>
              </a:solidFill>
            </a:rPr>
            <a:t>1 INCONTRO SETTIMANA DI 2 ORE</a:t>
          </a:r>
        </a:p>
      </dsp:txBody>
      <dsp:txXfrm rot="-5400000">
        <a:off x="4560128" y="410157"/>
        <a:ext cx="1476515" cy="1697145"/>
      </dsp:txXfrm>
    </dsp:sp>
    <dsp:sp modelId="{75CF95DC-4247-4A1C-9BCC-EA8F9F1A22D9}">
      <dsp:nvSpPr>
        <dsp:cNvPr id="0" name=""/>
        <dsp:cNvSpPr/>
      </dsp:nvSpPr>
      <dsp:spPr>
        <a:xfrm>
          <a:off x="6258460" y="494176"/>
          <a:ext cx="2751593" cy="1479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EF8FD-485A-4392-8D6F-C2460E2976A1}">
      <dsp:nvSpPr>
        <dsp:cNvPr id="0" name=""/>
        <dsp:cNvSpPr/>
      </dsp:nvSpPr>
      <dsp:spPr>
        <a:xfrm rot="5400000">
          <a:off x="1777843" y="186200"/>
          <a:ext cx="2465585" cy="214505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70631"/>
                <a:satOff val="1113"/>
                <a:lumOff val="5481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70631"/>
                <a:satOff val="1113"/>
                <a:lumOff val="548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2">
                  <a:lumMod val="25000"/>
                </a:schemeClr>
              </a:solidFill>
            </a:rPr>
            <a:t>PERCORSI DI SEMSIBILIZZAZIONE ALLA R.J. LEGALITA’ PACE</a:t>
          </a:r>
          <a:endParaRPr lang="it-IT" sz="1800" b="0" kern="1200" dirty="0" smtClean="0">
            <a:solidFill>
              <a:schemeClr val="bg2">
                <a:lumMod val="25000"/>
              </a:schemeClr>
            </a:solidFill>
          </a:endParaRPr>
        </a:p>
      </dsp:txBody>
      <dsp:txXfrm rot="-5400000">
        <a:off x="2272378" y="410157"/>
        <a:ext cx="1476515" cy="1697145"/>
      </dsp:txXfrm>
    </dsp:sp>
    <dsp:sp modelId="{024F7028-3B54-4B28-A040-DCEE43CF9538}">
      <dsp:nvSpPr>
        <dsp:cNvPr id="0" name=""/>
        <dsp:cNvSpPr/>
      </dsp:nvSpPr>
      <dsp:spPr>
        <a:xfrm rot="5400000">
          <a:off x="1632732" y="2868683"/>
          <a:ext cx="2465585" cy="214505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141261"/>
                <a:satOff val="2226"/>
                <a:lumOff val="10963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141261"/>
                <a:satOff val="2226"/>
                <a:lumOff val="1096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2">
                  <a:lumMod val="25000"/>
                </a:schemeClr>
              </a:solidFill>
            </a:rPr>
            <a:t>Sportello di ascolto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2">
                  <a:lumMod val="25000"/>
                </a:schemeClr>
              </a:solidFill>
            </a:rPr>
            <a:t>Per utenti e operatori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2">
                  <a:lumMod val="25000"/>
                </a:schemeClr>
              </a:solidFill>
            </a:rPr>
            <a:t> </a:t>
          </a:r>
          <a:r>
            <a:rPr lang="it-IT" sz="1400" kern="1200" dirty="0" smtClean="0">
              <a:solidFill>
                <a:schemeClr val="bg2">
                  <a:lumMod val="25000"/>
                </a:schemeClr>
              </a:solidFill>
            </a:rPr>
            <a:t>SEDE DELLA STRUTTURA</a:t>
          </a:r>
          <a:endParaRPr lang="it-IT" sz="1400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2127267" y="3092640"/>
        <a:ext cx="1476515" cy="1697145"/>
      </dsp:txXfrm>
    </dsp:sp>
    <dsp:sp modelId="{39D5A1E3-BC3B-4DA3-9164-B2E63C32C602}">
      <dsp:nvSpPr>
        <dsp:cNvPr id="0" name=""/>
        <dsp:cNvSpPr/>
      </dsp:nvSpPr>
      <dsp:spPr>
        <a:xfrm>
          <a:off x="133945" y="2586965"/>
          <a:ext cx="2662832" cy="1479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40A0E-6BDE-42D2-B598-67A804E34DD5}">
      <dsp:nvSpPr>
        <dsp:cNvPr id="0" name=""/>
        <dsp:cNvSpPr/>
      </dsp:nvSpPr>
      <dsp:spPr>
        <a:xfrm rot="5400000">
          <a:off x="6410596" y="186200"/>
          <a:ext cx="2465585" cy="214505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211892"/>
                <a:satOff val="3338"/>
                <a:lumOff val="16444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211892"/>
                <a:satOff val="3338"/>
                <a:lumOff val="1644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2">
                  <a:lumMod val="25000"/>
                </a:schemeClr>
              </a:solidFill>
            </a:rPr>
            <a:t>Mediatori esperti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2">
                  <a:lumMod val="25000"/>
                </a:schemeClr>
              </a:solidFill>
            </a:rPr>
            <a:t>Operatore di supporto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2">
                  <a:lumMod val="25000"/>
                </a:schemeClr>
              </a:solidFill>
            </a:rPr>
            <a:t>Mediatore culturale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2">
                  <a:lumMod val="25000"/>
                </a:schemeClr>
              </a:solidFill>
            </a:rPr>
            <a:t>Volontari </a:t>
          </a:r>
          <a:endParaRPr lang="it-IT" sz="1400" b="1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6905131" y="410157"/>
        <a:ext cx="1476515" cy="1697145"/>
      </dsp:txXfrm>
    </dsp:sp>
    <dsp:sp modelId="{3D5F569C-90EC-49E4-AD37-2A90976128D9}">
      <dsp:nvSpPr>
        <dsp:cNvPr id="0" name=""/>
        <dsp:cNvSpPr/>
      </dsp:nvSpPr>
      <dsp:spPr>
        <a:xfrm rot="5400000">
          <a:off x="6446523" y="2806945"/>
          <a:ext cx="2465585" cy="214505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282523"/>
                <a:satOff val="4451"/>
                <a:lumOff val="21926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282523"/>
                <a:satOff val="4451"/>
                <a:lumOff val="2192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bg2">
                  <a:lumMod val="25000"/>
                </a:schemeClr>
              </a:solidFill>
            </a:rPr>
            <a:t>Equipe socio </a:t>
          </a:r>
          <a:r>
            <a:rPr lang="it-IT" sz="1600" kern="1200" dirty="0" err="1" smtClean="0">
              <a:solidFill>
                <a:schemeClr val="bg2">
                  <a:lumMod val="25000"/>
                </a:schemeClr>
              </a:solidFill>
            </a:rPr>
            <a:t>psico</a:t>
          </a:r>
          <a:r>
            <a:rPr lang="it-IT" sz="1600" kern="1200" dirty="0" smtClean="0">
              <a:solidFill>
                <a:schemeClr val="bg2">
                  <a:lumMod val="25000"/>
                </a:schemeClr>
              </a:solidFill>
            </a:rPr>
            <a:t> pedagogica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6941058" y="3030902"/>
        <a:ext cx="1476515" cy="1697145"/>
      </dsp:txXfrm>
    </dsp:sp>
    <dsp:sp modelId="{5F386239-308B-415F-A396-F3A933604295}">
      <dsp:nvSpPr>
        <dsp:cNvPr id="0" name=""/>
        <dsp:cNvSpPr/>
      </dsp:nvSpPr>
      <dsp:spPr>
        <a:xfrm>
          <a:off x="6258460" y="4679755"/>
          <a:ext cx="2751593" cy="1479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33AB3-3514-4342-97FD-B4BD830A9725}">
      <dsp:nvSpPr>
        <dsp:cNvPr id="0" name=""/>
        <dsp:cNvSpPr/>
      </dsp:nvSpPr>
      <dsp:spPr>
        <a:xfrm rot="5400000" flipH="1">
          <a:off x="4035986" y="2865083"/>
          <a:ext cx="2403946" cy="214505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353154"/>
                <a:satOff val="5564"/>
                <a:lumOff val="27407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353154"/>
                <a:satOff val="5564"/>
                <a:lumOff val="2740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smtClean="0">
              <a:solidFill>
                <a:schemeClr val="bg2">
                  <a:lumMod val="25000"/>
                </a:schemeClr>
              </a:solidFill>
            </a:rPr>
            <a:t>Apertura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0" kern="1200" smtClean="0">
              <a:solidFill>
                <a:schemeClr val="bg2">
                  <a:lumMod val="25000"/>
                </a:schemeClr>
              </a:solidFill>
            </a:rPr>
            <a:t>1 volta a settimana per 2 ore</a:t>
          </a:r>
          <a:endParaRPr lang="it-IT" sz="2000" b="0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4503688" y="3114724"/>
        <a:ext cx="1468541" cy="16457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40B32-678C-4976-B6EC-63EDFF46C547}">
      <dsp:nvSpPr>
        <dsp:cNvPr id="0" name=""/>
        <dsp:cNvSpPr/>
      </dsp:nvSpPr>
      <dsp:spPr>
        <a:xfrm rot="5400000">
          <a:off x="3051263" y="401691"/>
          <a:ext cx="3525624" cy="310587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bg2">
                  <a:lumMod val="25000"/>
                </a:schemeClr>
              </a:solidFill>
            </a:rPr>
            <a:t>TEMPI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bg2">
                  <a:lumMod val="25000"/>
                </a:schemeClr>
              </a:solidFill>
            </a:rPr>
            <a:t>6 INCONTRI PER COMUNITA’</a:t>
          </a:r>
        </a:p>
      </dsp:txBody>
      <dsp:txXfrm rot="-5400000">
        <a:off x="3747970" y="744440"/>
        <a:ext cx="2132210" cy="2420375"/>
      </dsp:txXfrm>
    </dsp:sp>
    <dsp:sp modelId="{75CF95DC-4247-4A1C-9BCC-EA8F9F1A22D9}">
      <dsp:nvSpPr>
        <dsp:cNvPr id="0" name=""/>
        <dsp:cNvSpPr/>
      </dsp:nvSpPr>
      <dsp:spPr>
        <a:xfrm>
          <a:off x="6185275" y="1160789"/>
          <a:ext cx="2776924" cy="149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EF8FD-485A-4392-8D6F-C2460E2976A1}">
      <dsp:nvSpPr>
        <dsp:cNvPr id="0" name=""/>
        <dsp:cNvSpPr/>
      </dsp:nvSpPr>
      <dsp:spPr>
        <a:xfrm rot="5400000">
          <a:off x="1411060" y="3119357"/>
          <a:ext cx="3172835" cy="308554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117718"/>
                <a:satOff val="1855"/>
                <a:lumOff val="9136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117718"/>
                <a:satOff val="1855"/>
                <a:lumOff val="913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2">
                  <a:lumMod val="25000"/>
                </a:schemeClr>
              </a:solidFill>
            </a:rPr>
            <a:t>PERCORSI DI SEMSIBILIZZAZIONE ALLA R.J. LEGALITA’ PACE</a:t>
          </a:r>
          <a:endParaRPr lang="it-IT" sz="1800" b="0" kern="1200" dirty="0" smtClean="0">
            <a:solidFill>
              <a:schemeClr val="bg2">
                <a:lumMod val="25000"/>
              </a:schemeClr>
            </a:solidFill>
          </a:endParaRPr>
        </a:p>
      </dsp:txBody>
      <dsp:txXfrm rot="-5400000">
        <a:off x="1961889" y="3597242"/>
        <a:ext cx="2071176" cy="2129773"/>
      </dsp:txXfrm>
    </dsp:sp>
    <dsp:sp modelId="{024F7028-3B54-4B28-A040-DCEE43CF9538}">
      <dsp:nvSpPr>
        <dsp:cNvPr id="0" name=""/>
        <dsp:cNvSpPr/>
      </dsp:nvSpPr>
      <dsp:spPr>
        <a:xfrm rot="16200000" flipV="1">
          <a:off x="-173876" y="4898048"/>
          <a:ext cx="612167" cy="4604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235436"/>
                <a:satOff val="3709"/>
                <a:lumOff val="18271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235436"/>
                <a:satOff val="3709"/>
                <a:lumOff val="1827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113311" y="4669838"/>
        <a:ext cx="37793" cy="502465"/>
      </dsp:txXfrm>
    </dsp:sp>
    <dsp:sp modelId="{39D5A1E3-BC3B-4DA3-9164-B2E63C32C602}">
      <dsp:nvSpPr>
        <dsp:cNvPr id="0" name=""/>
        <dsp:cNvSpPr/>
      </dsp:nvSpPr>
      <dsp:spPr>
        <a:xfrm>
          <a:off x="4378" y="4154854"/>
          <a:ext cx="2687346" cy="149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40A0E-6BDE-42D2-B598-67A804E34DD5}">
      <dsp:nvSpPr>
        <dsp:cNvPr id="0" name=""/>
        <dsp:cNvSpPr/>
      </dsp:nvSpPr>
      <dsp:spPr>
        <a:xfrm rot="5400000">
          <a:off x="5320379" y="2964123"/>
          <a:ext cx="3214962" cy="335811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353154"/>
                <a:satOff val="5564"/>
                <a:lumOff val="27407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353154"/>
                <a:satOff val="5564"/>
                <a:lumOff val="2740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 smtClean="0">
              <a:solidFill>
                <a:schemeClr val="bg2">
                  <a:lumMod val="25000"/>
                </a:schemeClr>
              </a:solidFill>
            </a:rPr>
            <a:t>Mediatori esperti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 smtClean="0">
              <a:solidFill>
                <a:schemeClr val="bg2">
                  <a:lumMod val="25000"/>
                </a:schemeClr>
              </a:solidFill>
            </a:rPr>
            <a:t>Operatore di supporto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 smtClean="0">
              <a:solidFill>
                <a:schemeClr val="bg2">
                  <a:lumMod val="25000"/>
                </a:schemeClr>
              </a:solidFill>
            </a:rPr>
            <a:t>Mediatore culturale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 smtClean="0">
              <a:solidFill>
                <a:schemeClr val="bg2">
                  <a:lumMod val="25000"/>
                </a:schemeClr>
              </a:solidFill>
            </a:rPr>
            <a:t>Volontari </a:t>
          </a:r>
          <a:endParaRPr lang="it-IT" sz="2100" b="1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5808489" y="3571526"/>
        <a:ext cx="2238742" cy="2143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40B32-678C-4976-B6EC-63EDFF46C547}">
      <dsp:nvSpPr>
        <dsp:cNvPr id="0" name=""/>
        <dsp:cNvSpPr/>
      </dsp:nvSpPr>
      <dsp:spPr>
        <a:xfrm rot="5400000">
          <a:off x="3105860" y="428988"/>
          <a:ext cx="3525624" cy="310587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bg2">
                  <a:lumMod val="25000"/>
                </a:schemeClr>
              </a:solidFill>
            </a:rPr>
            <a:t>TEMPI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bg2">
                  <a:lumMod val="25000"/>
                </a:schemeClr>
              </a:solidFill>
            </a:rPr>
            <a:t>1 INCONTRO A SETTIMANA DI 2 ORE</a:t>
          </a:r>
        </a:p>
      </dsp:txBody>
      <dsp:txXfrm rot="-5400000">
        <a:off x="3802567" y="771737"/>
        <a:ext cx="2132210" cy="2420375"/>
      </dsp:txXfrm>
    </dsp:sp>
    <dsp:sp modelId="{75CF95DC-4247-4A1C-9BCC-EA8F9F1A22D9}">
      <dsp:nvSpPr>
        <dsp:cNvPr id="0" name=""/>
        <dsp:cNvSpPr/>
      </dsp:nvSpPr>
      <dsp:spPr>
        <a:xfrm>
          <a:off x="6185275" y="1160789"/>
          <a:ext cx="2776924" cy="149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EF8FD-485A-4392-8D6F-C2460E2976A1}">
      <dsp:nvSpPr>
        <dsp:cNvPr id="0" name=""/>
        <dsp:cNvSpPr/>
      </dsp:nvSpPr>
      <dsp:spPr>
        <a:xfrm rot="5400000">
          <a:off x="1492955" y="2982874"/>
          <a:ext cx="3172835" cy="308554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117718"/>
                <a:satOff val="1855"/>
                <a:lumOff val="9136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117718"/>
                <a:satOff val="1855"/>
                <a:lumOff val="913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2">
                  <a:lumMod val="25000"/>
                </a:schemeClr>
              </a:solidFill>
            </a:rPr>
            <a:t>PERCORSI DI SEMSIBILIZZAZIONE ALLA R.J. LEGALITA’ PACE</a:t>
          </a:r>
          <a:endParaRPr lang="it-IT" sz="1800" b="0" kern="1200" dirty="0" smtClean="0">
            <a:solidFill>
              <a:schemeClr val="bg2">
                <a:lumMod val="25000"/>
              </a:schemeClr>
            </a:solidFill>
          </a:endParaRPr>
        </a:p>
      </dsp:txBody>
      <dsp:txXfrm rot="-5400000">
        <a:off x="2043784" y="3460759"/>
        <a:ext cx="2071176" cy="2129773"/>
      </dsp:txXfrm>
    </dsp:sp>
    <dsp:sp modelId="{024F7028-3B54-4B28-A040-DCEE43CF9538}">
      <dsp:nvSpPr>
        <dsp:cNvPr id="0" name=""/>
        <dsp:cNvSpPr/>
      </dsp:nvSpPr>
      <dsp:spPr>
        <a:xfrm rot="16200000" flipV="1">
          <a:off x="-173876" y="4898048"/>
          <a:ext cx="612167" cy="4604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235436"/>
                <a:satOff val="3709"/>
                <a:lumOff val="18271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235436"/>
                <a:satOff val="3709"/>
                <a:lumOff val="1827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113311" y="4669838"/>
        <a:ext cx="37793" cy="502465"/>
      </dsp:txXfrm>
    </dsp:sp>
    <dsp:sp modelId="{39D5A1E3-BC3B-4DA3-9164-B2E63C32C602}">
      <dsp:nvSpPr>
        <dsp:cNvPr id="0" name=""/>
        <dsp:cNvSpPr/>
      </dsp:nvSpPr>
      <dsp:spPr>
        <a:xfrm>
          <a:off x="4378" y="4154854"/>
          <a:ext cx="2687346" cy="149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40A0E-6BDE-42D2-B598-67A804E34DD5}">
      <dsp:nvSpPr>
        <dsp:cNvPr id="0" name=""/>
        <dsp:cNvSpPr/>
      </dsp:nvSpPr>
      <dsp:spPr>
        <a:xfrm rot="5400000">
          <a:off x="5252144" y="2759412"/>
          <a:ext cx="3214962" cy="335811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353154"/>
                <a:satOff val="5564"/>
                <a:lumOff val="27407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353154"/>
                <a:satOff val="5564"/>
                <a:lumOff val="2740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 smtClean="0">
              <a:solidFill>
                <a:schemeClr val="bg2">
                  <a:lumMod val="25000"/>
                </a:schemeClr>
              </a:solidFill>
            </a:rPr>
            <a:t>Mediatori esperti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 smtClean="0">
              <a:solidFill>
                <a:schemeClr val="bg2">
                  <a:lumMod val="25000"/>
                </a:schemeClr>
              </a:solidFill>
            </a:rPr>
            <a:t>Operatore di supporto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 smtClean="0">
              <a:solidFill>
                <a:schemeClr val="bg2">
                  <a:lumMod val="25000"/>
                </a:schemeClr>
              </a:solidFill>
            </a:rPr>
            <a:t>Mediatore culturale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 smtClean="0">
              <a:solidFill>
                <a:schemeClr val="bg2">
                  <a:lumMod val="25000"/>
                </a:schemeClr>
              </a:solidFill>
            </a:rPr>
            <a:t>Volontari </a:t>
          </a:r>
          <a:endParaRPr lang="it-IT" sz="2100" b="1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5740254" y="3366815"/>
        <a:ext cx="2238742" cy="21433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40B32-678C-4976-B6EC-63EDFF46C547}">
      <dsp:nvSpPr>
        <dsp:cNvPr id="0" name=""/>
        <dsp:cNvSpPr/>
      </dsp:nvSpPr>
      <dsp:spPr>
        <a:xfrm rot="5400000">
          <a:off x="3935118" y="703292"/>
          <a:ext cx="3073901" cy="291164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bg2">
                  <a:lumMod val="25000"/>
                </a:schemeClr>
              </a:solidFill>
            </a:rPr>
            <a:t>CHI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kern="1200" dirty="0" smtClean="0">
              <a:solidFill>
                <a:schemeClr val="bg2">
                  <a:lumMod val="25000"/>
                </a:schemeClr>
              </a:solidFill>
            </a:rPr>
            <a:t>Personale della </a:t>
          </a:r>
          <a:r>
            <a:rPr lang="it-IT" sz="1600" kern="1200" dirty="0" err="1" smtClean="0">
              <a:solidFill>
                <a:schemeClr val="bg2">
                  <a:lumMod val="25000"/>
                </a:schemeClr>
              </a:solidFill>
            </a:rPr>
            <a:t>Guistizia</a:t>
          </a:r>
          <a:r>
            <a:rPr lang="it-IT" sz="1600" kern="1200" dirty="0" smtClean="0">
              <a:solidFill>
                <a:schemeClr val="bg2">
                  <a:lumMod val="25000"/>
                </a:schemeClr>
              </a:solidFill>
            </a:rPr>
            <a:t> Minorile e di Comunità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bg2">
                  <a:lumMod val="25000"/>
                </a:schemeClr>
              </a:solidFill>
            </a:rPr>
            <a:t>Personale Case di reclusione, Consigli ordine avvocati e assistenti sociali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bg2">
                  <a:lumMod val="25000"/>
                </a:schemeClr>
              </a:solidFill>
            </a:rPr>
            <a:t>Camere penali</a:t>
          </a:r>
          <a:endParaRPr lang="it-IT" sz="1600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4488713" y="1120958"/>
        <a:ext cx="1966711" cy="2076311"/>
      </dsp:txXfrm>
    </dsp:sp>
    <dsp:sp modelId="{75CF95DC-4247-4A1C-9BCC-EA8F9F1A22D9}">
      <dsp:nvSpPr>
        <dsp:cNvPr id="0" name=""/>
        <dsp:cNvSpPr/>
      </dsp:nvSpPr>
      <dsp:spPr>
        <a:xfrm>
          <a:off x="6185275" y="1524128"/>
          <a:ext cx="2776924" cy="149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EF8FD-485A-4392-8D6F-C2460E2976A1}">
      <dsp:nvSpPr>
        <dsp:cNvPr id="0" name=""/>
        <dsp:cNvSpPr/>
      </dsp:nvSpPr>
      <dsp:spPr>
        <a:xfrm rot="5400000">
          <a:off x="1455047" y="1188210"/>
          <a:ext cx="2488283" cy="216480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117718"/>
                <a:satOff val="1855"/>
                <a:lumOff val="9136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117718"/>
                <a:satOff val="1855"/>
                <a:lumOff val="913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2">
                  <a:lumMod val="25000"/>
                </a:schemeClr>
              </a:solidFill>
            </a:rPr>
            <a:t>QUANTI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bg2">
                  <a:lumMod val="25000"/>
                </a:schemeClr>
              </a:solidFill>
            </a:rPr>
            <a:t>52 incontri di gruppo di 3 ore ciascuno</a:t>
          </a:r>
          <a:endParaRPr lang="it-IT" sz="1800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1954134" y="1414229"/>
        <a:ext cx="1490108" cy="1712769"/>
      </dsp:txXfrm>
    </dsp:sp>
    <dsp:sp modelId="{024F7028-3B54-4B28-A040-DCEE43CF9538}">
      <dsp:nvSpPr>
        <dsp:cNvPr id="0" name=""/>
        <dsp:cNvSpPr/>
      </dsp:nvSpPr>
      <dsp:spPr>
        <a:xfrm rot="5400000">
          <a:off x="2619564" y="3593074"/>
          <a:ext cx="2488283" cy="216480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235436"/>
                <a:satOff val="3709"/>
                <a:lumOff val="18271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235436"/>
                <a:satOff val="3709"/>
                <a:lumOff val="1827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2">
                  <a:lumMod val="25000"/>
                </a:schemeClr>
              </a:solidFill>
            </a:rPr>
            <a:t>DOVE </a:t>
          </a:r>
          <a:r>
            <a:rPr lang="it-IT" sz="1400" kern="1200" dirty="0" smtClean="0">
              <a:solidFill>
                <a:schemeClr val="bg2">
                  <a:lumMod val="25000"/>
                </a:schemeClr>
              </a:solidFill>
            </a:rPr>
            <a:t>strutture di appartenenza, </a:t>
          </a:r>
          <a:endParaRPr lang="it-IT" sz="1400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3118651" y="3819093"/>
        <a:ext cx="1490108" cy="1712769"/>
      </dsp:txXfrm>
    </dsp:sp>
    <dsp:sp modelId="{39D5A1E3-BC3B-4DA3-9164-B2E63C32C602}">
      <dsp:nvSpPr>
        <dsp:cNvPr id="0" name=""/>
        <dsp:cNvSpPr/>
      </dsp:nvSpPr>
      <dsp:spPr>
        <a:xfrm>
          <a:off x="4378" y="3928992"/>
          <a:ext cx="2687346" cy="1492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40A0E-6BDE-42D2-B598-67A804E34DD5}">
      <dsp:nvSpPr>
        <dsp:cNvPr id="0" name=""/>
        <dsp:cNvSpPr/>
      </dsp:nvSpPr>
      <dsp:spPr>
        <a:xfrm rot="5400000">
          <a:off x="5029470" y="3509418"/>
          <a:ext cx="2488283" cy="216480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353154"/>
                <a:satOff val="5564"/>
                <a:lumOff val="27407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353154"/>
                <a:satOff val="5564"/>
                <a:lumOff val="2740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dirty="0" smtClean="0">
              <a:solidFill>
                <a:schemeClr val="bg2">
                  <a:lumMod val="25000"/>
                </a:schemeClr>
              </a:solidFill>
            </a:rPr>
            <a:t>MEDIATORE ESPERTO FORMATORE VOLONTARI</a:t>
          </a:r>
          <a:endParaRPr lang="it-IT" sz="1800" b="0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5528557" y="3735437"/>
        <a:ext cx="1490108" cy="17127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40B32-678C-4976-B6EC-63EDFF46C547}">
      <dsp:nvSpPr>
        <dsp:cNvPr id="0" name=""/>
        <dsp:cNvSpPr/>
      </dsp:nvSpPr>
      <dsp:spPr>
        <a:xfrm rot="5400000">
          <a:off x="3792364" y="1186120"/>
          <a:ext cx="2490716" cy="216692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bg2">
                  <a:lumMod val="25000"/>
                </a:schemeClr>
              </a:solidFill>
            </a:rPr>
            <a:t>CHI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bg2">
                  <a:lumMod val="25000"/>
                </a:schemeClr>
              </a:solidFill>
            </a:rPr>
            <a:t>TUTTI</a:t>
          </a:r>
          <a:endParaRPr lang="it-IT" sz="1600" b="1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4291939" y="1412361"/>
        <a:ext cx="1491565" cy="1714442"/>
      </dsp:txXfrm>
    </dsp:sp>
    <dsp:sp modelId="{75CF95DC-4247-4A1C-9BCC-EA8F9F1A22D9}">
      <dsp:nvSpPr>
        <dsp:cNvPr id="0" name=""/>
        <dsp:cNvSpPr/>
      </dsp:nvSpPr>
      <dsp:spPr>
        <a:xfrm>
          <a:off x="6186938" y="1522366"/>
          <a:ext cx="2779639" cy="1494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EF8FD-485A-4392-8D6F-C2460E2976A1}">
      <dsp:nvSpPr>
        <dsp:cNvPr id="0" name=""/>
        <dsp:cNvSpPr/>
      </dsp:nvSpPr>
      <dsp:spPr>
        <a:xfrm rot="5400000">
          <a:off x="1452087" y="1186120"/>
          <a:ext cx="2490716" cy="216692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117718"/>
                <a:satOff val="1855"/>
                <a:lumOff val="9136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117718"/>
                <a:satOff val="1855"/>
                <a:lumOff val="913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solidFill>
                <a:schemeClr val="bg2">
                  <a:lumMod val="25000"/>
                </a:schemeClr>
              </a:solidFill>
            </a:rPr>
            <a:t>EVENTO FINALE</a:t>
          </a:r>
          <a:endParaRPr lang="it-IT" sz="2800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1951662" y="1412361"/>
        <a:ext cx="1491565" cy="1714442"/>
      </dsp:txXfrm>
    </dsp:sp>
    <dsp:sp modelId="{024F7028-3B54-4B28-A040-DCEE43CF9538}">
      <dsp:nvSpPr>
        <dsp:cNvPr id="0" name=""/>
        <dsp:cNvSpPr/>
      </dsp:nvSpPr>
      <dsp:spPr>
        <a:xfrm rot="5400000">
          <a:off x="2617742" y="3300239"/>
          <a:ext cx="2490716" cy="216692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235436"/>
                <a:satOff val="3709"/>
                <a:lumOff val="18271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235436"/>
                <a:satOff val="3709"/>
                <a:lumOff val="1827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2">
                  <a:lumMod val="25000"/>
                </a:schemeClr>
              </a:solidFill>
            </a:rPr>
            <a:t>DOVE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 dirty="0" smtClean="0">
              <a:solidFill>
                <a:schemeClr val="bg2">
                  <a:lumMod val="25000"/>
                </a:schemeClr>
              </a:solidFill>
            </a:rPr>
            <a:t>? </a:t>
          </a:r>
          <a:endParaRPr lang="it-IT" sz="4000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3117317" y="3526480"/>
        <a:ext cx="1491565" cy="1714442"/>
      </dsp:txXfrm>
    </dsp:sp>
    <dsp:sp modelId="{39D5A1E3-BC3B-4DA3-9164-B2E63C32C602}">
      <dsp:nvSpPr>
        <dsp:cNvPr id="0" name=""/>
        <dsp:cNvSpPr/>
      </dsp:nvSpPr>
      <dsp:spPr>
        <a:xfrm>
          <a:off x="0" y="3636486"/>
          <a:ext cx="2689973" cy="1494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40A0E-6BDE-42D2-B598-67A804E34DD5}">
      <dsp:nvSpPr>
        <dsp:cNvPr id="0" name=""/>
        <dsp:cNvSpPr/>
      </dsp:nvSpPr>
      <dsp:spPr>
        <a:xfrm rot="5400000" flipV="1">
          <a:off x="5030004" y="3246481"/>
          <a:ext cx="2490716" cy="210696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80000"/>
                <a:hueOff val="353154"/>
                <a:satOff val="5564"/>
                <a:lumOff val="27407"/>
                <a:alphaOff val="0"/>
                <a:tint val="96000"/>
                <a:lumMod val="104000"/>
              </a:schemeClr>
            </a:gs>
            <a:gs pos="100000">
              <a:schemeClr val="accent2">
                <a:shade val="80000"/>
                <a:hueOff val="353154"/>
                <a:satOff val="5564"/>
                <a:lumOff val="2740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2">
                  <a:lumMod val="25000"/>
                </a:schemeClr>
              </a:solidFill>
            </a:rPr>
            <a:t>CONDIVISIONE DEI RISULTATI DI PROGETTO</a:t>
          </a:r>
          <a:endParaRPr lang="it-IT" sz="1400" b="1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5545988" y="3437745"/>
        <a:ext cx="1458748" cy="17244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52BFC-325C-402F-97D3-5795A4BABD06}">
      <dsp:nvSpPr>
        <dsp:cNvPr id="0" name=""/>
        <dsp:cNvSpPr/>
      </dsp:nvSpPr>
      <dsp:spPr>
        <a:xfrm>
          <a:off x="2345537" y="-23459"/>
          <a:ext cx="3747919" cy="3747919"/>
        </a:xfrm>
        <a:prstGeom prst="circularArrow">
          <a:avLst>
            <a:gd name="adj1" fmla="val 5544"/>
            <a:gd name="adj2" fmla="val 330680"/>
            <a:gd name="adj3" fmla="val 13764547"/>
            <a:gd name="adj4" fmla="val 17392893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764AE-A443-4A85-BD6D-67AAA05B284D}">
      <dsp:nvSpPr>
        <dsp:cNvPr id="0" name=""/>
        <dsp:cNvSpPr/>
      </dsp:nvSpPr>
      <dsp:spPr>
        <a:xfrm>
          <a:off x="3337688" y="592"/>
          <a:ext cx="1763618" cy="881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7 Esperti mediatori</a:t>
          </a:r>
          <a:endParaRPr lang="it-IT" sz="2000" kern="1200" dirty="0"/>
        </a:p>
      </dsp:txBody>
      <dsp:txXfrm>
        <a:off x="3380734" y="43638"/>
        <a:ext cx="1677526" cy="795717"/>
      </dsp:txXfrm>
    </dsp:sp>
    <dsp:sp modelId="{B7B3D86F-BDF4-4769-94C8-4BAB58743561}">
      <dsp:nvSpPr>
        <dsp:cNvPr id="0" name=""/>
        <dsp:cNvSpPr/>
      </dsp:nvSpPr>
      <dsp:spPr>
        <a:xfrm>
          <a:off x="4857723" y="1104963"/>
          <a:ext cx="1763618" cy="881809"/>
        </a:xfrm>
        <a:prstGeom prst="roundRect">
          <a:avLst/>
        </a:prstGeom>
        <a:solidFill>
          <a:schemeClr val="accent2">
            <a:hueOff val="222396"/>
            <a:satOff val="-4971"/>
            <a:lumOff val="-470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1 psicologo</a:t>
          </a:r>
          <a:endParaRPr lang="it-IT" sz="2000" kern="1200" dirty="0"/>
        </a:p>
      </dsp:txBody>
      <dsp:txXfrm>
        <a:off x="4900769" y="1148009"/>
        <a:ext cx="1677526" cy="795717"/>
      </dsp:txXfrm>
    </dsp:sp>
    <dsp:sp modelId="{AF858779-DE22-4109-A2ED-66D0A3AED160}">
      <dsp:nvSpPr>
        <dsp:cNvPr id="0" name=""/>
        <dsp:cNvSpPr/>
      </dsp:nvSpPr>
      <dsp:spPr>
        <a:xfrm>
          <a:off x="4277121" y="2891871"/>
          <a:ext cx="1763618" cy="881809"/>
        </a:xfrm>
        <a:prstGeom prst="roundRect">
          <a:avLst/>
        </a:prstGeom>
        <a:solidFill>
          <a:schemeClr val="accent2">
            <a:hueOff val="444793"/>
            <a:satOff val="-9942"/>
            <a:lumOff val="-941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1 </a:t>
          </a:r>
          <a:r>
            <a:rPr lang="it-IT" sz="2000" kern="1200" dirty="0" err="1" smtClean="0"/>
            <a:t>Counselor</a:t>
          </a:r>
          <a:endParaRPr lang="it-IT" sz="2000" kern="1200" dirty="0"/>
        </a:p>
      </dsp:txBody>
      <dsp:txXfrm>
        <a:off x="4320167" y="2934917"/>
        <a:ext cx="1677526" cy="795717"/>
      </dsp:txXfrm>
    </dsp:sp>
    <dsp:sp modelId="{A511D5D9-BF99-4D01-B9B7-063CCF2AC756}">
      <dsp:nvSpPr>
        <dsp:cNvPr id="0" name=""/>
        <dsp:cNvSpPr/>
      </dsp:nvSpPr>
      <dsp:spPr>
        <a:xfrm>
          <a:off x="2398254" y="2891871"/>
          <a:ext cx="1763618" cy="881809"/>
        </a:xfrm>
        <a:prstGeom prst="roundRect">
          <a:avLst/>
        </a:prstGeom>
        <a:solidFill>
          <a:schemeClr val="accent2">
            <a:hueOff val="667189"/>
            <a:satOff val="-14912"/>
            <a:lumOff val="-1411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2 Mediatori culturali</a:t>
          </a:r>
          <a:endParaRPr lang="it-IT" sz="2000" kern="1200" dirty="0"/>
        </a:p>
      </dsp:txBody>
      <dsp:txXfrm>
        <a:off x="2441300" y="2934917"/>
        <a:ext cx="1677526" cy="795717"/>
      </dsp:txXfrm>
    </dsp:sp>
    <dsp:sp modelId="{08EDDADC-71C9-41C3-A7AB-96740CAD66B6}">
      <dsp:nvSpPr>
        <dsp:cNvPr id="0" name=""/>
        <dsp:cNvSpPr/>
      </dsp:nvSpPr>
      <dsp:spPr>
        <a:xfrm>
          <a:off x="1817653" y="1104963"/>
          <a:ext cx="1763618" cy="881809"/>
        </a:xfrm>
        <a:prstGeom prst="roundRect">
          <a:avLst/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10 Volontari specializzati</a:t>
          </a:r>
          <a:endParaRPr lang="it-IT" sz="2000" kern="1200" dirty="0"/>
        </a:p>
      </dsp:txBody>
      <dsp:txXfrm>
        <a:off x="1860699" y="1148009"/>
        <a:ext cx="1677526" cy="795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9FF7E-5146-4777-8044-5BEE552E04FD}" type="datetimeFigureOut">
              <a:rPr lang="it-IT" smtClean="0"/>
              <a:t>09/10/2018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3D2B9-743C-48E6-A6D3-038CDECB5B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04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28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4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3157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5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1872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44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903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6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8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3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7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1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3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1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ssociazionecmgaia@gmail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camgaia.i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			</a:t>
            </a:r>
            <a:r>
              <a:rPr lang="it-IT" dirty="0" err="1" smtClean="0"/>
              <a:t>MediaMENTI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92027" y="-2586841"/>
            <a:ext cx="7018318" cy="12192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578794" y="3430472"/>
            <a:ext cx="45223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smtClean="0">
                <a:ln w="0"/>
                <a:solidFill>
                  <a:srgbClr val="343434"/>
                </a:solidFill>
                <a:effectLst>
                  <a:reflection blurRad="6350" stA="53000" endA="300" endPos="35500" dir="5400000" sy="-90000" algn="bl" rotWithShape="0"/>
                </a:effectLst>
              </a:rPr>
              <a:t>Media MENTI</a:t>
            </a:r>
          </a:p>
          <a:p>
            <a:pPr algn="ctr"/>
            <a:r>
              <a:rPr lang="it-IT" dirty="0" smtClean="0"/>
              <a:t>Incontri di </a:t>
            </a:r>
            <a:r>
              <a:rPr lang="it-IT" smtClean="0"/>
              <a:t>presentazione progetto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50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391648" y="0"/>
            <a:ext cx="3497964" cy="3029803"/>
            <a:chOff x="2112296" y="2157437"/>
            <a:chExt cx="2892503" cy="2696797"/>
          </a:xfrm>
        </p:grpSpPr>
        <p:sp>
          <p:nvSpPr>
            <p:cNvPr id="8" name="Forma 7"/>
            <p:cNvSpPr/>
            <p:nvPr/>
          </p:nvSpPr>
          <p:spPr>
            <a:xfrm>
              <a:off x="2112296" y="2157437"/>
              <a:ext cx="2892503" cy="2696797"/>
            </a:xfrm>
            <a:prstGeom prst="gear6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orma 4"/>
            <p:cNvSpPr/>
            <p:nvPr/>
          </p:nvSpPr>
          <p:spPr>
            <a:xfrm>
              <a:off x="2648697" y="2840467"/>
              <a:ext cx="1787856" cy="1330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/>
                <a:t>AZIONE 2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/>
                <a:t>MIGLIORARE  IL CLIMA COMUNITARIO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>
                  <a:solidFill>
                    <a:srgbClr val="FF0000"/>
                  </a:solidFill>
                </a:rPr>
                <a:t>CASA CIRCONDARIALE DI SIANO</a:t>
              </a:r>
              <a:endParaRPr lang="it-IT" sz="1400" b="1" kern="12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1209158119"/>
              </p:ext>
            </p:extLst>
          </p:nvPr>
        </p:nvGraphicFramePr>
        <p:xfrm>
          <a:off x="1392073" y="204716"/>
          <a:ext cx="8966578" cy="6653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18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80227" y="3039710"/>
            <a:ext cx="8915400" cy="3777622"/>
          </a:xfrm>
        </p:spPr>
        <p:txBody>
          <a:bodyPr/>
          <a:lstStyle/>
          <a:p>
            <a:pPr lvl="0"/>
            <a:r>
              <a:rPr lang="it-IT" dirty="0"/>
              <a:t>migliorare le interazioni tra figure professionali che a vario titolo operano nelle strutture di progetto </a:t>
            </a:r>
          </a:p>
          <a:p>
            <a:pPr lvl="0"/>
            <a:r>
              <a:rPr lang="it-IT" dirty="0"/>
              <a:t>implementare le procedure operative di sostegno agli utenti dei servizi. </a:t>
            </a:r>
          </a:p>
          <a:p>
            <a:pPr lvl="0"/>
            <a:r>
              <a:rPr lang="it-IT" dirty="0"/>
              <a:t>alleggerire il personale  della conflittualità quotidiana </a:t>
            </a:r>
          </a:p>
          <a:p>
            <a:pPr lvl="0"/>
            <a:r>
              <a:rPr lang="it-IT" dirty="0"/>
              <a:t>supportare e condividere criticità col personale</a:t>
            </a:r>
            <a:endParaRPr lang="it-IT" dirty="0">
              <a:effectLst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178968" y="156117"/>
            <a:ext cx="2820487" cy="2553630"/>
            <a:chOff x="4326643" y="3033896"/>
            <a:chExt cx="3708096" cy="3708096"/>
          </a:xfrm>
        </p:grpSpPr>
        <p:sp>
          <p:nvSpPr>
            <p:cNvPr id="5" name="Forma 4"/>
            <p:cNvSpPr/>
            <p:nvPr/>
          </p:nvSpPr>
          <p:spPr>
            <a:xfrm>
              <a:off x="4326643" y="3033896"/>
              <a:ext cx="3708096" cy="3708096"/>
            </a:xfrm>
            <a:prstGeom prst="gear9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a 4"/>
            <p:cNvSpPr/>
            <p:nvPr/>
          </p:nvSpPr>
          <p:spPr>
            <a:xfrm>
              <a:off x="5072135" y="3902500"/>
              <a:ext cx="2217112" cy="19060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smtClean="0"/>
                <a:t>DIFFUSIONE BEST PRACTICES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smtClean="0"/>
                <a:t>RESTORATIVE JUSTICE </a:t>
              </a:r>
              <a:endParaRPr lang="it-IT" sz="1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51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270453" y="0"/>
            <a:ext cx="3708096" cy="3708096"/>
            <a:chOff x="4326643" y="3033896"/>
            <a:chExt cx="3708096" cy="3708096"/>
          </a:xfrm>
        </p:grpSpPr>
        <p:sp>
          <p:nvSpPr>
            <p:cNvPr id="5" name="Forma 4"/>
            <p:cNvSpPr/>
            <p:nvPr/>
          </p:nvSpPr>
          <p:spPr>
            <a:xfrm>
              <a:off x="4326643" y="3033896"/>
              <a:ext cx="3708096" cy="3708096"/>
            </a:xfrm>
            <a:prstGeom prst="gear9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a 4"/>
            <p:cNvSpPr/>
            <p:nvPr/>
          </p:nvSpPr>
          <p:spPr>
            <a:xfrm>
              <a:off x="5072135" y="3902500"/>
              <a:ext cx="2217112" cy="19060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smtClean="0"/>
                <a:t>AZIONE 3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smtClean="0"/>
                <a:t>DIFFUSIONE BEST PRACTICES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smtClean="0"/>
                <a:t>RESTORATIVE JUSTICE </a:t>
              </a:r>
              <a:endParaRPr lang="it-IT" sz="1800" b="1" kern="1200" dirty="0"/>
            </a:p>
          </p:txBody>
        </p:sp>
      </p:grp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167474565"/>
              </p:ext>
            </p:extLst>
          </p:nvPr>
        </p:nvGraphicFramePr>
        <p:xfrm>
          <a:off x="2361064" y="381454"/>
          <a:ext cx="8966578" cy="6653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889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270453" y="0"/>
            <a:ext cx="3708096" cy="3708096"/>
            <a:chOff x="4326643" y="3033896"/>
            <a:chExt cx="3708096" cy="3708096"/>
          </a:xfrm>
        </p:grpSpPr>
        <p:sp>
          <p:nvSpPr>
            <p:cNvPr id="5" name="Forma 4"/>
            <p:cNvSpPr/>
            <p:nvPr/>
          </p:nvSpPr>
          <p:spPr>
            <a:xfrm>
              <a:off x="4326643" y="3033896"/>
              <a:ext cx="3708096" cy="3708096"/>
            </a:xfrm>
            <a:prstGeom prst="gear9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a 4"/>
            <p:cNvSpPr/>
            <p:nvPr/>
          </p:nvSpPr>
          <p:spPr>
            <a:xfrm>
              <a:off x="5072135" y="3902500"/>
              <a:ext cx="2217112" cy="19060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smtClean="0"/>
                <a:t>AZIONE 3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smtClean="0"/>
                <a:t>DIFFUSIONE BEST PRACTICES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800" b="1" kern="1200" dirty="0" smtClean="0"/>
                <a:t>RESTORATIVE JUSTICE </a:t>
              </a:r>
              <a:endParaRPr lang="it-IT" sz="1800" b="1" kern="1200" dirty="0"/>
            </a:p>
          </p:txBody>
        </p:sp>
      </p:grp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237843553"/>
              </p:ext>
            </p:extLst>
          </p:nvPr>
        </p:nvGraphicFramePr>
        <p:xfrm>
          <a:off x="2361064" y="381454"/>
          <a:ext cx="8966578" cy="6653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39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>
            <p:extLst/>
          </p:nvPr>
        </p:nvGraphicFramePr>
        <p:xfrm>
          <a:off x="2032000" y="2364060"/>
          <a:ext cx="8438995" cy="377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166" y="163320"/>
            <a:ext cx="626698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54" y="1583472"/>
            <a:ext cx="5452946" cy="3021981"/>
          </a:xfrm>
          <a:prstGeom prst="rect">
            <a:avLst/>
          </a:prstGeom>
        </p:spPr>
      </p:pic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2154315" y="4766642"/>
            <a:ext cx="8915399" cy="1555864"/>
          </a:xfrm>
        </p:spPr>
        <p:txBody>
          <a:bodyPr>
            <a:noAutofit/>
          </a:bodyPr>
          <a:lstStyle/>
          <a:p>
            <a:r>
              <a:rPr lang="it-IT" sz="2800" dirty="0" smtClean="0">
                <a:hlinkClick r:id="rId3"/>
              </a:rPr>
              <a:t>associazionecmgaia@gmail.com</a:t>
            </a:r>
            <a:endParaRPr lang="it-IT" sz="2800" dirty="0" smtClean="0"/>
          </a:p>
          <a:p>
            <a:r>
              <a:rPr lang="it-IT" sz="2800" dirty="0" smtClean="0">
                <a:hlinkClick r:id="rId4"/>
              </a:rPr>
              <a:t>www.camgaia.it</a:t>
            </a:r>
            <a:endParaRPr lang="it-IT" sz="2800" dirty="0" smtClean="0"/>
          </a:p>
          <a:p>
            <a:r>
              <a:rPr lang="it-IT" sz="2800" dirty="0" smtClean="0"/>
              <a:t>Cell 340 8442262     380 9095838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4162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38151" y="510640"/>
            <a:ext cx="10566461" cy="316524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it-IT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it-IT" sz="4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Progetto </a:t>
            </a:r>
            <a:r>
              <a:rPr lang="it-IT" sz="4400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per la </a:t>
            </a:r>
            <a:r>
              <a:rPr lang="it-IT" sz="4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diffusione della cultura della </a:t>
            </a:r>
            <a:r>
              <a:rPr lang="it-IT" sz="4400" dirty="0" err="1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r</a:t>
            </a:r>
            <a:r>
              <a:rPr lang="it-IT" sz="4400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estorative</a:t>
            </a:r>
            <a:r>
              <a:rPr lang="it-IT" sz="4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it-IT" sz="4400" dirty="0" err="1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j</a:t>
            </a:r>
            <a:r>
              <a:rPr lang="it-IT" sz="4400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ustice</a:t>
            </a:r>
            <a:r>
              <a:rPr lang="it-IT" sz="4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e delle pratiche di mediazione penale</a:t>
            </a:r>
            <a:r>
              <a:rPr lang="it-IT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it-IT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it-IT" sz="4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122" y="3541866"/>
            <a:ext cx="5675971" cy="274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Ente attuatore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369809"/>
            <a:ext cx="3655370" cy="188091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75" y="3583874"/>
            <a:ext cx="4173869" cy="295074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43" y="3583874"/>
            <a:ext cx="4173869" cy="29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2113" y="105495"/>
            <a:ext cx="8911687" cy="1280890"/>
          </a:xfrm>
        </p:spPr>
        <p:txBody>
          <a:bodyPr/>
          <a:lstStyle/>
          <a:p>
            <a:r>
              <a:rPr lang="it-IT" dirty="0" smtClean="0"/>
              <a:t>OBIETTIVI</a:t>
            </a:r>
            <a:endParaRPr lang="it-IT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577829119"/>
              </p:ext>
            </p:extLst>
          </p:nvPr>
        </p:nvGraphicFramePr>
        <p:xfrm>
          <a:off x="832513" y="0"/>
          <a:ext cx="9327487" cy="6741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52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23541" y="2735766"/>
            <a:ext cx="8915400" cy="3777622"/>
          </a:xfrm>
        </p:spPr>
        <p:txBody>
          <a:bodyPr>
            <a:normAutofit lnSpcReduction="10000"/>
          </a:bodyPr>
          <a:lstStyle/>
          <a:p>
            <a:pPr lvl="0"/>
            <a:r>
              <a:rPr lang="it-IT" dirty="0"/>
              <a:t>favorire la rivisitazione dei propri agiti,</a:t>
            </a:r>
          </a:p>
          <a:p>
            <a:pPr lvl="0"/>
            <a:r>
              <a:rPr lang="it-IT" dirty="0" smtClean="0"/>
              <a:t>innescare </a:t>
            </a:r>
            <a:r>
              <a:rPr lang="it-IT" dirty="0"/>
              <a:t>processi di rinnovamento delle coscienze, </a:t>
            </a:r>
          </a:p>
          <a:p>
            <a:pPr lvl="0"/>
            <a:r>
              <a:rPr lang="it-IT" dirty="0"/>
              <a:t>favorire una maggiore integrazione di mente-corpo-emozioni, accrescendo il benessere personale </a:t>
            </a:r>
          </a:p>
          <a:p>
            <a:pPr lvl="0"/>
            <a:r>
              <a:rPr lang="it-IT" dirty="0"/>
              <a:t>capire meglio sé stessi e gli altri</a:t>
            </a:r>
          </a:p>
          <a:p>
            <a:pPr lvl="0"/>
            <a:r>
              <a:rPr lang="it-IT" dirty="0"/>
              <a:t>costruire l’autostima </a:t>
            </a:r>
          </a:p>
          <a:p>
            <a:pPr lvl="0"/>
            <a:r>
              <a:rPr lang="it-IT" dirty="0"/>
              <a:t>fornire strumenti per prevenire e gestire lo stress psicofisico</a:t>
            </a:r>
          </a:p>
          <a:p>
            <a:pPr lvl="0"/>
            <a:r>
              <a:rPr lang="it-IT" dirty="0"/>
              <a:t>ridurre il grado di aggressività  e i conflitti </a:t>
            </a:r>
          </a:p>
          <a:p>
            <a:pPr lvl="0"/>
            <a:r>
              <a:rPr lang="it-IT" dirty="0" smtClean="0"/>
              <a:t>prevenire </a:t>
            </a:r>
            <a:r>
              <a:rPr lang="it-IT" dirty="0"/>
              <a:t>la recidiva</a:t>
            </a:r>
          </a:p>
          <a:p>
            <a:pPr lvl="0"/>
            <a:r>
              <a:rPr lang="it-IT" dirty="0" smtClean="0"/>
              <a:t>supportare </a:t>
            </a:r>
            <a:r>
              <a:rPr lang="it-IT" dirty="0"/>
              <a:t>la vittima</a:t>
            </a:r>
            <a:endParaRPr lang="it-IT" dirty="0">
              <a:effectLst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602386" y="0"/>
            <a:ext cx="2642310" cy="2642310"/>
            <a:chOff x="3679687" y="296922"/>
            <a:chExt cx="2642310" cy="2642310"/>
          </a:xfrm>
        </p:grpSpPr>
        <p:sp>
          <p:nvSpPr>
            <p:cNvPr id="5" name="Forma 4"/>
            <p:cNvSpPr/>
            <p:nvPr/>
          </p:nvSpPr>
          <p:spPr>
            <a:xfrm rot="20700000">
              <a:off x="3679687" y="296922"/>
              <a:ext cx="2642310" cy="2642310"/>
            </a:xfrm>
            <a:prstGeom prst="gear6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a 4"/>
            <p:cNvSpPr/>
            <p:nvPr/>
          </p:nvSpPr>
          <p:spPr>
            <a:xfrm>
              <a:off x="4259223" y="876459"/>
              <a:ext cx="1483238" cy="1483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/>
                <a:t>IMPLEMENTARE PRATICHE DI MEDIAZIONE PENALE </a:t>
              </a:r>
              <a:endParaRPr lang="it-IT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92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148935" y="0"/>
            <a:ext cx="2642310" cy="2642310"/>
            <a:chOff x="3679687" y="296922"/>
            <a:chExt cx="2642310" cy="2642310"/>
          </a:xfrm>
        </p:grpSpPr>
        <p:sp>
          <p:nvSpPr>
            <p:cNvPr id="5" name="Forma 4"/>
            <p:cNvSpPr/>
            <p:nvPr/>
          </p:nvSpPr>
          <p:spPr>
            <a:xfrm rot="20700000">
              <a:off x="3679687" y="296922"/>
              <a:ext cx="2642310" cy="2642310"/>
            </a:xfrm>
            <a:prstGeom prst="gear6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a 4"/>
            <p:cNvSpPr/>
            <p:nvPr/>
          </p:nvSpPr>
          <p:spPr>
            <a:xfrm>
              <a:off x="4185846" y="876459"/>
              <a:ext cx="1637730" cy="1483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/>
                <a:t>AZIONE 1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/>
                <a:t>IMPLEMENTARE PRATICHE DI MEDIAZIONE PENALE </a:t>
              </a:r>
              <a:endParaRPr lang="it-IT" sz="1400" b="1" kern="1200" dirty="0"/>
            </a:p>
          </p:txBody>
        </p:sp>
      </p:grp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634176216"/>
              </p:ext>
            </p:extLst>
          </p:nvPr>
        </p:nvGraphicFramePr>
        <p:xfrm>
          <a:off x="1392073" y="204716"/>
          <a:ext cx="8966578" cy="6653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93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84448" y="2858429"/>
            <a:ext cx="8915400" cy="377762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it-IT" dirty="0"/>
              <a:t>facilitare il reinserimento della popolazione carceraria nella famiglia e nella società, </a:t>
            </a:r>
          </a:p>
          <a:p>
            <a:pPr lvl="0"/>
            <a:r>
              <a:rPr lang="it-IT" dirty="0"/>
              <a:t>migliorare le relazioni familiari ed il clima comunitario all’interno della struttura,</a:t>
            </a:r>
          </a:p>
          <a:p>
            <a:pPr lvl="0"/>
            <a:r>
              <a:rPr lang="it-IT" dirty="0"/>
              <a:t>implementare la cultura della legalità e della pace, della convivenza democratica, della cooperazione e dell’accoglienza, </a:t>
            </a:r>
          </a:p>
          <a:p>
            <a:pPr lvl="0"/>
            <a:r>
              <a:rPr lang="it-IT" dirty="0"/>
              <a:t>far acquisire competenze di tipo sociale che  agevolino nel rapporto con gli altri,</a:t>
            </a:r>
          </a:p>
          <a:p>
            <a:pPr lvl="0"/>
            <a:r>
              <a:rPr lang="it-IT" dirty="0"/>
              <a:t>sviluppare competenze critiche e valutative, </a:t>
            </a:r>
          </a:p>
          <a:p>
            <a:pPr lvl="0"/>
            <a:r>
              <a:rPr lang="it-IT" dirty="0"/>
              <a:t>risolvere pacificamente i conflitti,</a:t>
            </a:r>
          </a:p>
          <a:p>
            <a:pPr lvl="0"/>
            <a:r>
              <a:rPr lang="it-IT" dirty="0"/>
              <a:t>favorire la comprensione delle diverse culture ,</a:t>
            </a:r>
          </a:p>
          <a:p>
            <a:r>
              <a:rPr lang="it-IT" dirty="0"/>
              <a:t>supportare famiglie di vittime e </a:t>
            </a:r>
            <a:r>
              <a:rPr lang="it-IT" dirty="0" smtClean="0"/>
              <a:t>rei. </a:t>
            </a:r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1538868" y="267629"/>
            <a:ext cx="2709747" cy="2658668"/>
            <a:chOff x="2071352" y="2157437"/>
            <a:chExt cx="2892503" cy="2696797"/>
          </a:xfrm>
        </p:grpSpPr>
        <p:sp>
          <p:nvSpPr>
            <p:cNvPr id="5" name="Forma 4"/>
            <p:cNvSpPr/>
            <p:nvPr/>
          </p:nvSpPr>
          <p:spPr>
            <a:xfrm>
              <a:off x="2071352" y="2157437"/>
              <a:ext cx="2892503" cy="2696797"/>
            </a:xfrm>
            <a:prstGeom prst="gear6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a 4"/>
            <p:cNvSpPr/>
            <p:nvPr/>
          </p:nvSpPr>
          <p:spPr>
            <a:xfrm>
              <a:off x="2778727" y="2840467"/>
              <a:ext cx="1477753" cy="1330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/>
                <a:t>MIGLIORARE  IL CLIMA COMUNITARIO</a:t>
              </a:r>
              <a:endParaRPr lang="it-IT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350704" y="0"/>
            <a:ext cx="2892503" cy="2696797"/>
            <a:chOff x="2071352" y="2157437"/>
            <a:chExt cx="2892503" cy="2696797"/>
          </a:xfrm>
        </p:grpSpPr>
        <p:sp>
          <p:nvSpPr>
            <p:cNvPr id="8" name="Forma 7"/>
            <p:cNvSpPr/>
            <p:nvPr/>
          </p:nvSpPr>
          <p:spPr>
            <a:xfrm>
              <a:off x="2071352" y="2157437"/>
              <a:ext cx="2892503" cy="2696797"/>
            </a:xfrm>
            <a:prstGeom prst="gear6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orma 4"/>
            <p:cNvSpPr/>
            <p:nvPr/>
          </p:nvSpPr>
          <p:spPr>
            <a:xfrm>
              <a:off x="2648697" y="2840467"/>
              <a:ext cx="1787856" cy="1330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/>
                <a:t>AZIONE 2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/>
                <a:t>MIGLIORARE  IL CLIMA COMUNITARIO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>
                  <a:solidFill>
                    <a:srgbClr val="FF0000"/>
                  </a:solidFill>
                </a:rPr>
                <a:t>IPM CATANZARO</a:t>
              </a:r>
              <a:endParaRPr lang="it-IT" sz="1400" b="1" kern="12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13456514"/>
              </p:ext>
            </p:extLst>
          </p:nvPr>
        </p:nvGraphicFramePr>
        <p:xfrm>
          <a:off x="1214651" y="204716"/>
          <a:ext cx="9144000" cy="6653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0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391648" y="0"/>
            <a:ext cx="2892503" cy="2696797"/>
            <a:chOff x="2112296" y="2157437"/>
            <a:chExt cx="2892503" cy="2696797"/>
          </a:xfrm>
        </p:grpSpPr>
        <p:sp>
          <p:nvSpPr>
            <p:cNvPr id="8" name="Forma 7"/>
            <p:cNvSpPr/>
            <p:nvPr/>
          </p:nvSpPr>
          <p:spPr>
            <a:xfrm>
              <a:off x="2112296" y="2157437"/>
              <a:ext cx="2892503" cy="2696797"/>
            </a:xfrm>
            <a:prstGeom prst="gear6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orma 4"/>
            <p:cNvSpPr/>
            <p:nvPr/>
          </p:nvSpPr>
          <p:spPr>
            <a:xfrm>
              <a:off x="2648697" y="2840467"/>
              <a:ext cx="1787856" cy="1330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/>
                <a:t>AZIONE 2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/>
                <a:t>MIGLIORARE  IL CLIMA COMUNITARIO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 smtClean="0">
                  <a:solidFill>
                    <a:srgbClr val="FF0000"/>
                  </a:solidFill>
                </a:rPr>
                <a:t>COMUNITA’ CZ RC</a:t>
              </a:r>
              <a:endParaRPr lang="it-IT" sz="1400" b="1" kern="12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3490273689"/>
              </p:ext>
            </p:extLst>
          </p:nvPr>
        </p:nvGraphicFramePr>
        <p:xfrm>
          <a:off x="1392073" y="204716"/>
          <a:ext cx="8966578" cy="6653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80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474</TotalTime>
  <Words>476</Words>
  <Application>Microsoft Office PowerPoint</Application>
  <PresentationFormat>Widescreen</PresentationFormat>
  <Paragraphs>110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Filo</vt:lpstr>
      <vt:lpstr>   MediaMENTI </vt:lpstr>
      <vt:lpstr> Progetto per la diffusione della cultura della restorative justice e delle pratiche di mediazione penale </vt:lpstr>
      <vt:lpstr>Ente attuatore</vt:lpstr>
      <vt:lpstr>OBIETTIVI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MediaMENTI</dc:title>
  <dc:creator>utente</dc:creator>
  <cp:lastModifiedBy>Utente Windows</cp:lastModifiedBy>
  <cp:revision>44</cp:revision>
  <dcterms:created xsi:type="dcterms:W3CDTF">2018-06-13T13:33:39Z</dcterms:created>
  <dcterms:modified xsi:type="dcterms:W3CDTF">2018-10-09T14:37:55Z</dcterms:modified>
</cp:coreProperties>
</file>