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handoutMasterIdLst>
    <p:handoutMasterId r:id="rId26"/>
  </p:handoutMasterIdLst>
  <p:sldIdLst>
    <p:sldId id="297" r:id="rId2"/>
    <p:sldId id="299" r:id="rId3"/>
    <p:sldId id="256" r:id="rId4"/>
    <p:sldId id="293" r:id="rId5"/>
    <p:sldId id="294" r:id="rId6"/>
    <p:sldId id="300" r:id="rId7"/>
    <p:sldId id="257" r:id="rId8"/>
    <p:sldId id="289" r:id="rId9"/>
    <p:sldId id="258" r:id="rId10"/>
    <p:sldId id="259" r:id="rId11"/>
    <p:sldId id="261" r:id="rId12"/>
    <p:sldId id="260" r:id="rId13"/>
    <p:sldId id="290" r:id="rId14"/>
    <p:sldId id="262" r:id="rId15"/>
    <p:sldId id="263" r:id="rId16"/>
    <p:sldId id="268" r:id="rId17"/>
    <p:sldId id="303" r:id="rId18"/>
    <p:sldId id="275" r:id="rId19"/>
    <p:sldId id="276" r:id="rId20"/>
    <p:sldId id="291" r:id="rId21"/>
    <p:sldId id="279" r:id="rId22"/>
    <p:sldId id="302" r:id="rId23"/>
    <p:sldId id="301" r:id="rId24"/>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24" autoAdjust="0"/>
  </p:normalViewPr>
  <p:slideViewPr>
    <p:cSldViewPr>
      <p:cViewPr varScale="1">
        <p:scale>
          <a:sx n="46" d="100"/>
          <a:sy n="46" d="100"/>
        </p:scale>
        <p:origin x="432" y="38"/>
      </p:cViewPr>
      <p:guideLst>
        <p:guide orient="horz" pos="2381"/>
        <p:guide pos="317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499F9-AC25-4FC9-8E29-00500C4896B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70DA2242-82D4-4C1F-8CE4-55B235E504A7}">
      <dgm:prSet phldrT="[Testo]" custT="1"/>
      <dgm:spPr>
        <a:solidFill>
          <a:srgbClr val="FFC000"/>
        </a:solidFill>
      </dgm:spPr>
      <dgm:t>
        <a:bodyPr/>
        <a:lstStyle/>
        <a:p>
          <a:r>
            <a:rPr lang="it-IT" sz="2800" dirty="0" smtClean="0">
              <a:solidFill>
                <a:srgbClr val="00000A"/>
              </a:solidFill>
              <a:latin typeface="Comic Sans MS" pitchFamily="66" charset="0"/>
            </a:rPr>
            <a:t>impegno civico e  partecipazione attiva nelle problematiche sociali</a:t>
          </a:r>
          <a:endParaRPr lang="it-IT" sz="2800" dirty="0">
            <a:latin typeface="Comic Sans MS" pitchFamily="66" charset="0"/>
          </a:endParaRPr>
        </a:p>
      </dgm:t>
    </dgm:pt>
    <dgm:pt modelId="{1F3D8624-C995-4694-AC52-E7DF4CCF4D43}" type="parTrans" cxnId="{E8BD6266-96F1-49EB-B4E9-FEDABB42B073}">
      <dgm:prSet/>
      <dgm:spPr/>
      <dgm:t>
        <a:bodyPr/>
        <a:lstStyle/>
        <a:p>
          <a:endParaRPr lang="it-IT"/>
        </a:p>
      </dgm:t>
    </dgm:pt>
    <dgm:pt modelId="{28150F1A-BE28-46C0-8CB9-20563B117387}" type="sibTrans" cxnId="{E8BD6266-96F1-49EB-B4E9-FEDABB42B073}">
      <dgm:prSet/>
      <dgm:spPr/>
      <dgm:t>
        <a:bodyPr/>
        <a:lstStyle/>
        <a:p>
          <a:endParaRPr lang="it-IT"/>
        </a:p>
      </dgm:t>
    </dgm:pt>
    <dgm:pt modelId="{5A62F494-1913-476E-A8BD-D69151973B43}">
      <dgm:prSet phldrT="[Testo]" custT="1"/>
      <dgm:spPr>
        <a:solidFill>
          <a:srgbClr val="92D050"/>
        </a:solidFill>
      </dgm:spPr>
      <dgm:t>
        <a:bodyPr/>
        <a:lstStyle/>
        <a:p>
          <a:r>
            <a:rPr lang="it-IT" sz="2800" dirty="0" smtClean="0">
              <a:solidFill>
                <a:srgbClr val="00000A"/>
              </a:solidFill>
              <a:latin typeface="Comic Sans MS" pitchFamily="66" charset="0"/>
            </a:rPr>
            <a:t>cooperazione in attività di sostegno alle fasce deboli</a:t>
          </a:r>
          <a:endParaRPr lang="it-IT" sz="2800" dirty="0">
            <a:latin typeface="Comic Sans MS" pitchFamily="66" charset="0"/>
          </a:endParaRPr>
        </a:p>
      </dgm:t>
    </dgm:pt>
    <dgm:pt modelId="{369E51B2-2827-442B-911A-493E298EA2FF}" type="parTrans" cxnId="{A5C0FF8E-AFA2-46B0-A637-D6E68286560A}">
      <dgm:prSet/>
      <dgm:spPr/>
      <dgm:t>
        <a:bodyPr/>
        <a:lstStyle/>
        <a:p>
          <a:endParaRPr lang="it-IT"/>
        </a:p>
      </dgm:t>
    </dgm:pt>
    <dgm:pt modelId="{A2F86C2B-E337-43C8-9F1F-83B7C8BED761}" type="sibTrans" cxnId="{A5C0FF8E-AFA2-46B0-A637-D6E68286560A}">
      <dgm:prSet/>
      <dgm:spPr/>
      <dgm:t>
        <a:bodyPr/>
        <a:lstStyle/>
        <a:p>
          <a:endParaRPr lang="it-IT"/>
        </a:p>
      </dgm:t>
    </dgm:pt>
    <dgm:pt modelId="{C9FC5947-9F6C-41E6-A0EB-6888C6C87BE2}">
      <dgm:prSet phldrT="[Testo]" custT="1"/>
      <dgm:spPr>
        <a:solidFill>
          <a:srgbClr val="FF0000"/>
        </a:solidFill>
      </dgm:spPr>
      <dgm:t>
        <a:bodyPr/>
        <a:lstStyle/>
        <a:p>
          <a:r>
            <a:rPr lang="it-IT" sz="2800" dirty="0" smtClean="0">
              <a:solidFill>
                <a:srgbClr val="00000A"/>
              </a:solidFill>
              <a:latin typeface="Comic Sans MS" pitchFamily="66" charset="0"/>
            </a:rPr>
            <a:t>promozione di attività che avvicinino i giovani alle Istituzioni</a:t>
          </a:r>
          <a:endParaRPr lang="it-IT" sz="2800" dirty="0">
            <a:latin typeface="Comic Sans MS" pitchFamily="66" charset="0"/>
          </a:endParaRPr>
        </a:p>
      </dgm:t>
    </dgm:pt>
    <dgm:pt modelId="{FB7ADE76-A948-40FB-9CA3-616F54147D6C}" type="parTrans" cxnId="{FD257CD4-0A42-493B-81C3-EB83FED84A59}">
      <dgm:prSet/>
      <dgm:spPr/>
      <dgm:t>
        <a:bodyPr/>
        <a:lstStyle/>
        <a:p>
          <a:endParaRPr lang="it-IT"/>
        </a:p>
      </dgm:t>
    </dgm:pt>
    <dgm:pt modelId="{8A2D8708-CBC2-4E60-8321-B1DF93D8EE95}" type="sibTrans" cxnId="{FD257CD4-0A42-493B-81C3-EB83FED84A59}">
      <dgm:prSet/>
      <dgm:spPr/>
      <dgm:t>
        <a:bodyPr/>
        <a:lstStyle/>
        <a:p>
          <a:endParaRPr lang="it-IT"/>
        </a:p>
      </dgm:t>
    </dgm:pt>
    <dgm:pt modelId="{46130CE3-8D8F-42D0-B298-C6B13AEAE249}" type="pres">
      <dgm:prSet presAssocID="{1CD499F9-AC25-4FC9-8E29-00500C4896B7}" presName="Name0" presStyleCnt="0">
        <dgm:presLayoutVars>
          <dgm:dir/>
          <dgm:animLvl val="lvl"/>
          <dgm:resizeHandles val="exact"/>
        </dgm:presLayoutVars>
      </dgm:prSet>
      <dgm:spPr/>
      <dgm:t>
        <a:bodyPr/>
        <a:lstStyle/>
        <a:p>
          <a:endParaRPr lang="it-IT"/>
        </a:p>
      </dgm:t>
    </dgm:pt>
    <dgm:pt modelId="{199BAEDD-0178-49C7-A541-6225E14F9C15}" type="pres">
      <dgm:prSet presAssocID="{C9FC5947-9F6C-41E6-A0EB-6888C6C87BE2}" presName="boxAndChildren" presStyleCnt="0"/>
      <dgm:spPr/>
    </dgm:pt>
    <dgm:pt modelId="{F6831729-A002-49A9-B2BB-92F6148B38EC}" type="pres">
      <dgm:prSet presAssocID="{C9FC5947-9F6C-41E6-A0EB-6888C6C87BE2}" presName="parentTextBox" presStyleLbl="node1" presStyleIdx="0" presStyleCnt="3" custAng="21002130" custScaleX="94447"/>
      <dgm:spPr/>
      <dgm:t>
        <a:bodyPr/>
        <a:lstStyle/>
        <a:p>
          <a:endParaRPr lang="it-IT"/>
        </a:p>
      </dgm:t>
    </dgm:pt>
    <dgm:pt modelId="{F0DDA5C1-56F9-494C-9490-F013C70EBE4B}" type="pres">
      <dgm:prSet presAssocID="{A2F86C2B-E337-43C8-9F1F-83B7C8BED761}" presName="sp" presStyleCnt="0"/>
      <dgm:spPr/>
    </dgm:pt>
    <dgm:pt modelId="{2AC10532-A507-445A-9ECC-7F3C64E01A5A}" type="pres">
      <dgm:prSet presAssocID="{5A62F494-1913-476E-A8BD-D69151973B43}" presName="arrowAndChildren" presStyleCnt="0"/>
      <dgm:spPr/>
    </dgm:pt>
    <dgm:pt modelId="{BA27A5EE-14FF-4429-A8D3-5C9A45BC1919}" type="pres">
      <dgm:prSet presAssocID="{5A62F494-1913-476E-A8BD-D69151973B43}" presName="parentTextArrow" presStyleLbl="node1" presStyleIdx="1" presStyleCnt="3" custAng="410614" custScaleY="77491" custLinFactNeighborX="1078" custLinFactNeighborY="1461"/>
      <dgm:spPr/>
      <dgm:t>
        <a:bodyPr/>
        <a:lstStyle/>
        <a:p>
          <a:endParaRPr lang="it-IT"/>
        </a:p>
      </dgm:t>
    </dgm:pt>
    <dgm:pt modelId="{9E522A47-2FD2-4F9B-AEA0-AA31CABBA5BD}" type="pres">
      <dgm:prSet presAssocID="{28150F1A-BE28-46C0-8CB9-20563B117387}" presName="sp" presStyleCnt="0"/>
      <dgm:spPr/>
    </dgm:pt>
    <dgm:pt modelId="{A570CC24-BF54-4983-A8B2-17843C1024E6}" type="pres">
      <dgm:prSet presAssocID="{70DA2242-82D4-4C1F-8CE4-55B235E504A7}" presName="arrowAndChildren" presStyleCnt="0"/>
      <dgm:spPr/>
    </dgm:pt>
    <dgm:pt modelId="{0FC991AD-FA32-40B9-9948-1549DF1264B4}" type="pres">
      <dgm:prSet presAssocID="{70DA2242-82D4-4C1F-8CE4-55B235E504A7}" presName="parentTextArrow" presStyleLbl="node1" presStyleIdx="2" presStyleCnt="3" custAng="21005401" custScaleX="97906" custScaleY="80422"/>
      <dgm:spPr/>
      <dgm:t>
        <a:bodyPr/>
        <a:lstStyle/>
        <a:p>
          <a:endParaRPr lang="it-IT"/>
        </a:p>
      </dgm:t>
    </dgm:pt>
  </dgm:ptLst>
  <dgm:cxnLst>
    <dgm:cxn modelId="{A5C0FF8E-AFA2-46B0-A637-D6E68286560A}" srcId="{1CD499F9-AC25-4FC9-8E29-00500C4896B7}" destId="{5A62F494-1913-476E-A8BD-D69151973B43}" srcOrd="1" destOrd="0" parTransId="{369E51B2-2827-442B-911A-493E298EA2FF}" sibTransId="{A2F86C2B-E337-43C8-9F1F-83B7C8BED761}"/>
    <dgm:cxn modelId="{FD257CD4-0A42-493B-81C3-EB83FED84A59}" srcId="{1CD499F9-AC25-4FC9-8E29-00500C4896B7}" destId="{C9FC5947-9F6C-41E6-A0EB-6888C6C87BE2}" srcOrd="2" destOrd="0" parTransId="{FB7ADE76-A948-40FB-9CA3-616F54147D6C}" sibTransId="{8A2D8708-CBC2-4E60-8321-B1DF93D8EE95}"/>
    <dgm:cxn modelId="{E8BD6266-96F1-49EB-B4E9-FEDABB42B073}" srcId="{1CD499F9-AC25-4FC9-8E29-00500C4896B7}" destId="{70DA2242-82D4-4C1F-8CE4-55B235E504A7}" srcOrd="0" destOrd="0" parTransId="{1F3D8624-C995-4694-AC52-E7DF4CCF4D43}" sibTransId="{28150F1A-BE28-46C0-8CB9-20563B117387}"/>
    <dgm:cxn modelId="{886813BD-656A-47F5-A2AE-FFD0855C93A9}" type="presOf" srcId="{70DA2242-82D4-4C1F-8CE4-55B235E504A7}" destId="{0FC991AD-FA32-40B9-9948-1549DF1264B4}" srcOrd="0" destOrd="0" presId="urn:microsoft.com/office/officeart/2005/8/layout/process4"/>
    <dgm:cxn modelId="{2E8BADAF-DF73-40F6-B1F6-47E627169A75}" type="presOf" srcId="{5A62F494-1913-476E-A8BD-D69151973B43}" destId="{BA27A5EE-14FF-4429-A8D3-5C9A45BC1919}" srcOrd="0" destOrd="0" presId="urn:microsoft.com/office/officeart/2005/8/layout/process4"/>
    <dgm:cxn modelId="{5CABB60B-0EE1-4D0E-A275-3D22B9C969DA}" type="presOf" srcId="{C9FC5947-9F6C-41E6-A0EB-6888C6C87BE2}" destId="{F6831729-A002-49A9-B2BB-92F6148B38EC}" srcOrd="0" destOrd="0" presId="urn:microsoft.com/office/officeart/2005/8/layout/process4"/>
    <dgm:cxn modelId="{FE6BCB0F-CFA6-49F6-9B9A-EFA39C893686}" type="presOf" srcId="{1CD499F9-AC25-4FC9-8E29-00500C4896B7}" destId="{46130CE3-8D8F-42D0-B298-C6B13AEAE249}" srcOrd="0" destOrd="0" presId="urn:microsoft.com/office/officeart/2005/8/layout/process4"/>
    <dgm:cxn modelId="{2B0FEFCD-5265-487E-A2A7-978F023735A7}" type="presParOf" srcId="{46130CE3-8D8F-42D0-B298-C6B13AEAE249}" destId="{199BAEDD-0178-49C7-A541-6225E14F9C15}" srcOrd="0" destOrd="0" presId="urn:microsoft.com/office/officeart/2005/8/layout/process4"/>
    <dgm:cxn modelId="{E34F2FC4-5F17-4651-AFAE-1B34F21E51FD}" type="presParOf" srcId="{199BAEDD-0178-49C7-A541-6225E14F9C15}" destId="{F6831729-A002-49A9-B2BB-92F6148B38EC}" srcOrd="0" destOrd="0" presId="urn:microsoft.com/office/officeart/2005/8/layout/process4"/>
    <dgm:cxn modelId="{F4A84CC9-0CC7-45D3-969D-FB3CBACE3DA2}" type="presParOf" srcId="{46130CE3-8D8F-42D0-B298-C6B13AEAE249}" destId="{F0DDA5C1-56F9-494C-9490-F013C70EBE4B}" srcOrd="1" destOrd="0" presId="urn:microsoft.com/office/officeart/2005/8/layout/process4"/>
    <dgm:cxn modelId="{EAF8D7C4-0CFC-40E6-8B1B-4F839DF64406}" type="presParOf" srcId="{46130CE3-8D8F-42D0-B298-C6B13AEAE249}" destId="{2AC10532-A507-445A-9ECC-7F3C64E01A5A}" srcOrd="2" destOrd="0" presId="urn:microsoft.com/office/officeart/2005/8/layout/process4"/>
    <dgm:cxn modelId="{9703AE8A-62FF-4E0B-B9CE-CC7AC094B20C}" type="presParOf" srcId="{2AC10532-A507-445A-9ECC-7F3C64E01A5A}" destId="{BA27A5EE-14FF-4429-A8D3-5C9A45BC1919}" srcOrd="0" destOrd="0" presId="urn:microsoft.com/office/officeart/2005/8/layout/process4"/>
    <dgm:cxn modelId="{069CB71B-5D3E-4539-B3E3-C09C2105569C}" type="presParOf" srcId="{46130CE3-8D8F-42D0-B298-C6B13AEAE249}" destId="{9E522A47-2FD2-4F9B-AEA0-AA31CABBA5BD}" srcOrd="3" destOrd="0" presId="urn:microsoft.com/office/officeart/2005/8/layout/process4"/>
    <dgm:cxn modelId="{FE0FF5A2-5EEF-4F17-B8D4-BCE7ABDF5E19}" type="presParOf" srcId="{46130CE3-8D8F-42D0-B298-C6B13AEAE249}" destId="{A570CC24-BF54-4983-A8B2-17843C1024E6}" srcOrd="4" destOrd="0" presId="urn:microsoft.com/office/officeart/2005/8/layout/process4"/>
    <dgm:cxn modelId="{B09D53D1-29EE-48E0-A6BF-6CB555A20918}" type="presParOf" srcId="{A570CC24-BF54-4983-A8B2-17843C1024E6}" destId="{0FC991AD-FA32-40B9-9948-1549DF1264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CD7E4-E522-4E54-AFE5-D25A7037FF3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it-IT"/>
        </a:p>
      </dgm:t>
    </dgm:pt>
    <dgm:pt modelId="{B502AAED-BE56-4529-8758-FEB01F0D0619}">
      <dgm:prSet phldrT="[Testo]" custT="1">
        <dgm:style>
          <a:lnRef idx="1">
            <a:schemeClr val="accent2"/>
          </a:lnRef>
          <a:fillRef idx="2">
            <a:schemeClr val="accent2"/>
          </a:fillRef>
          <a:effectRef idx="1">
            <a:schemeClr val="accent2"/>
          </a:effectRef>
          <a:fontRef idx="minor">
            <a:schemeClr val="dk1"/>
          </a:fontRef>
        </dgm:style>
      </dgm:prSet>
      <dgm:spPr/>
      <dgm:t>
        <a:bodyPr/>
        <a:lstStyle/>
        <a:p>
          <a:r>
            <a:rPr lang="it-IT" sz="2400" b="1" dirty="0" smtClean="0">
              <a:latin typeface="Comic Sans MS" pitchFamily="66" charset="0"/>
            </a:rPr>
            <a:t>obiettivi</a:t>
          </a:r>
          <a:endParaRPr lang="it-IT" sz="2400" b="1" dirty="0">
            <a:latin typeface="Comic Sans MS" pitchFamily="66" charset="0"/>
          </a:endParaRPr>
        </a:p>
      </dgm:t>
    </dgm:pt>
    <dgm:pt modelId="{D88620E3-B20A-40F8-85CB-4C95F3FD9F25}" type="parTrans" cxnId="{BFD03D99-C669-425A-A67B-AFA1CE271FD9}">
      <dgm:prSet/>
      <dgm:spPr/>
      <dgm:t>
        <a:bodyPr/>
        <a:lstStyle/>
        <a:p>
          <a:endParaRPr lang="it-IT"/>
        </a:p>
      </dgm:t>
    </dgm:pt>
    <dgm:pt modelId="{DAAF1935-AA65-4F09-9F5E-CCE309883FF7}" type="sibTrans" cxnId="{BFD03D99-C669-425A-A67B-AFA1CE271FD9}">
      <dgm:prSet/>
      <dgm:spPr/>
      <dgm:t>
        <a:bodyPr/>
        <a:lstStyle/>
        <a:p>
          <a:endParaRPr lang="it-IT"/>
        </a:p>
      </dgm:t>
    </dgm:pt>
    <dgm:pt modelId="{0E05ED4B-F187-49F5-A743-FC74038DC6E7}">
      <dgm:prSet phldrT="[Testo]" custT="1"/>
      <dgm:spPr>
        <a:solidFill>
          <a:srgbClr val="FFC000"/>
        </a:solidFill>
      </dgm:spPr>
      <dgm:t>
        <a:bodyPr/>
        <a:lstStyle/>
        <a:p>
          <a:r>
            <a:rPr lang="it-IT" sz="2000" dirty="0" smtClean="0">
              <a:solidFill>
                <a:schemeClr val="tx1"/>
              </a:solidFill>
              <a:latin typeface="Comic Sans MS" pitchFamily="66" charset="0"/>
            </a:rPr>
            <a:t>offrire strumenti adeguati  per  favorire una rivisitazione critica del proprio agire</a:t>
          </a:r>
          <a:r>
            <a:rPr lang="it-IT" sz="1300" dirty="0" smtClean="0">
              <a:solidFill>
                <a:srgbClr val="FF3333"/>
              </a:solidFill>
              <a:latin typeface="Comic Sans MS" pitchFamily="66" charset="0"/>
            </a:rPr>
            <a:t>;</a:t>
          </a:r>
          <a:endParaRPr lang="it-IT" sz="1300" dirty="0">
            <a:latin typeface="Comic Sans MS" pitchFamily="66" charset="0"/>
          </a:endParaRPr>
        </a:p>
      </dgm:t>
    </dgm:pt>
    <dgm:pt modelId="{908F7EE7-4AF0-44C4-87F5-CD9F9509A264}" type="parTrans" cxnId="{6E26123E-A0A6-4652-BA8D-22DAE141DA20}">
      <dgm:prSet/>
      <dgm:spPr/>
      <dgm:t>
        <a:bodyPr/>
        <a:lstStyle/>
        <a:p>
          <a:endParaRPr lang="it-IT"/>
        </a:p>
      </dgm:t>
    </dgm:pt>
    <dgm:pt modelId="{C638F696-308C-47E0-9533-353C81D4A280}" type="sibTrans" cxnId="{6E26123E-A0A6-4652-BA8D-22DAE141DA20}">
      <dgm:prSet/>
      <dgm:spPr/>
      <dgm:t>
        <a:bodyPr/>
        <a:lstStyle/>
        <a:p>
          <a:endParaRPr lang="it-IT"/>
        </a:p>
      </dgm:t>
    </dgm:pt>
    <dgm:pt modelId="{D1F3334D-AF19-4AA0-973A-D6A25CF9B781}">
      <dgm:prSet phldrT="[Testo]" custT="1">
        <dgm:style>
          <a:lnRef idx="1">
            <a:schemeClr val="accent2"/>
          </a:lnRef>
          <a:fillRef idx="3">
            <a:schemeClr val="accent2"/>
          </a:fillRef>
          <a:effectRef idx="2">
            <a:schemeClr val="accent2"/>
          </a:effectRef>
          <a:fontRef idx="minor">
            <a:schemeClr val="lt1"/>
          </a:fontRef>
        </dgm:style>
      </dgm:prSet>
      <dgm:spPr/>
      <dgm:t>
        <a:bodyPr/>
        <a:lstStyle/>
        <a:p>
          <a:r>
            <a:rPr lang="it-IT" sz="2400" dirty="0" smtClean="0">
              <a:solidFill>
                <a:schemeClr val="tx1"/>
              </a:solidFill>
              <a:latin typeface="Comic Sans MS" pitchFamily="66" charset="0"/>
            </a:rPr>
            <a:t>promuovere e/o rinforzare il senso di appartenenza alla società civile</a:t>
          </a:r>
          <a:endParaRPr lang="it-IT" sz="2400" dirty="0">
            <a:solidFill>
              <a:schemeClr val="tx1"/>
            </a:solidFill>
            <a:latin typeface="Comic Sans MS" pitchFamily="66" charset="0"/>
          </a:endParaRPr>
        </a:p>
      </dgm:t>
    </dgm:pt>
    <dgm:pt modelId="{81D4801D-D813-483B-9B2C-6CBCC0147A14}" type="parTrans" cxnId="{999922BD-BE4D-4F42-A11E-25B5B794C661}">
      <dgm:prSet/>
      <dgm:spPr/>
      <dgm:t>
        <a:bodyPr/>
        <a:lstStyle/>
        <a:p>
          <a:endParaRPr lang="it-IT"/>
        </a:p>
      </dgm:t>
    </dgm:pt>
    <dgm:pt modelId="{EEF68408-4D4D-49F5-AFD5-2CAD8CDFDF8A}" type="sibTrans" cxnId="{999922BD-BE4D-4F42-A11E-25B5B794C661}">
      <dgm:prSet/>
      <dgm:spPr/>
      <dgm:t>
        <a:bodyPr/>
        <a:lstStyle/>
        <a:p>
          <a:endParaRPr lang="it-IT"/>
        </a:p>
      </dgm:t>
    </dgm:pt>
    <dgm:pt modelId="{8C8369EF-10DC-49E2-8BB0-4B73563351EF}">
      <dgm:prSet phldrT="[Testo]" custT="1">
        <dgm:style>
          <a:lnRef idx="0">
            <a:schemeClr val="accent6"/>
          </a:lnRef>
          <a:fillRef idx="3">
            <a:schemeClr val="accent6"/>
          </a:fillRef>
          <a:effectRef idx="3">
            <a:schemeClr val="accent6"/>
          </a:effectRef>
          <a:fontRef idx="minor">
            <a:schemeClr val="lt1"/>
          </a:fontRef>
        </dgm:style>
      </dgm:prSet>
      <dgm:spPr/>
      <dgm:t>
        <a:bodyPr/>
        <a:lstStyle/>
        <a:p>
          <a:r>
            <a:rPr lang="it-IT" sz="2000" dirty="0" smtClean="0">
              <a:solidFill>
                <a:schemeClr val="tx1"/>
              </a:solidFill>
              <a:latin typeface="Comic Sans MS" pitchFamily="66" charset="0"/>
            </a:rPr>
            <a:t>avvicinare i giovani alle associazioni che promuovono il  benessere sociale e la legalità</a:t>
          </a:r>
          <a:endParaRPr lang="it-IT" sz="2000" dirty="0">
            <a:solidFill>
              <a:schemeClr val="tx1"/>
            </a:solidFill>
            <a:latin typeface="Comic Sans MS" pitchFamily="66" charset="0"/>
          </a:endParaRPr>
        </a:p>
      </dgm:t>
    </dgm:pt>
    <dgm:pt modelId="{1EE434F2-5612-4193-8E56-05C1539784DE}" type="parTrans" cxnId="{ABBD422E-09CC-4B74-B46A-D0AC4E9A8252}">
      <dgm:prSet/>
      <dgm:spPr/>
      <dgm:t>
        <a:bodyPr/>
        <a:lstStyle/>
        <a:p>
          <a:endParaRPr lang="it-IT"/>
        </a:p>
      </dgm:t>
    </dgm:pt>
    <dgm:pt modelId="{C1D92D8A-79E8-47EE-AB90-56686662D4B4}" type="sibTrans" cxnId="{ABBD422E-09CC-4B74-B46A-D0AC4E9A8252}">
      <dgm:prSet/>
      <dgm:spPr/>
      <dgm:t>
        <a:bodyPr/>
        <a:lstStyle/>
        <a:p>
          <a:endParaRPr lang="it-IT"/>
        </a:p>
      </dgm:t>
    </dgm:pt>
    <dgm:pt modelId="{438D8E4B-F064-48D8-AA30-3F8CC4E26DC5}">
      <dgm:prSet phldrT="[Testo]" custT="1"/>
      <dgm:spPr>
        <a:solidFill>
          <a:srgbClr val="92D050"/>
        </a:solidFill>
      </dgm:spPr>
      <dgm:t>
        <a:bodyPr/>
        <a:lstStyle/>
        <a:p>
          <a:r>
            <a:rPr lang="it-IT" sz="2400" dirty="0" smtClean="0">
              <a:solidFill>
                <a:schemeClr val="tx1"/>
              </a:solidFill>
              <a:latin typeface="Comic Sans MS" pitchFamily="66" charset="0"/>
            </a:rPr>
            <a:t>migliorare il clima comunitario</a:t>
          </a:r>
          <a:endParaRPr lang="it-IT" sz="2400" dirty="0">
            <a:solidFill>
              <a:schemeClr val="tx1"/>
            </a:solidFill>
            <a:latin typeface="Comic Sans MS" pitchFamily="66" charset="0"/>
          </a:endParaRPr>
        </a:p>
      </dgm:t>
    </dgm:pt>
    <dgm:pt modelId="{8D9E5F3C-63D4-4662-BAE2-4FA15FBD2875}" type="parTrans" cxnId="{42DCE1CA-BC7E-4612-AD10-F555F7497EEC}">
      <dgm:prSet/>
      <dgm:spPr/>
      <dgm:t>
        <a:bodyPr/>
        <a:lstStyle/>
        <a:p>
          <a:endParaRPr lang="it-IT"/>
        </a:p>
      </dgm:t>
    </dgm:pt>
    <dgm:pt modelId="{436F2A82-8A27-4979-A29D-093519A9574E}" type="sibTrans" cxnId="{42DCE1CA-BC7E-4612-AD10-F555F7497EEC}">
      <dgm:prSet/>
      <dgm:spPr/>
      <dgm:t>
        <a:bodyPr/>
        <a:lstStyle/>
        <a:p>
          <a:endParaRPr lang="it-IT"/>
        </a:p>
      </dgm:t>
    </dgm:pt>
    <dgm:pt modelId="{C7F81517-B4AE-40E2-B7FE-E6AFC11A0C43}">
      <dgm:prSet phldrT="[Testo]" custT="1"/>
      <dgm:spPr>
        <a:solidFill>
          <a:srgbClr val="FF0000"/>
        </a:solidFill>
      </dgm:spPr>
      <dgm:t>
        <a:bodyPr/>
        <a:lstStyle/>
        <a:p>
          <a:r>
            <a:rPr lang="it-IT" sz="2400" dirty="0" smtClean="0">
              <a:solidFill>
                <a:schemeClr val="tx1"/>
              </a:solidFill>
              <a:latin typeface="Comic Sans MS" pitchFamily="66" charset="0"/>
            </a:rPr>
            <a:t>ridurre i comportamenti aggressivi e le situazioni conflittuali</a:t>
          </a:r>
          <a:endParaRPr lang="it-IT" sz="2400" dirty="0">
            <a:solidFill>
              <a:schemeClr val="tx1"/>
            </a:solidFill>
            <a:latin typeface="Comic Sans MS" pitchFamily="66" charset="0"/>
          </a:endParaRPr>
        </a:p>
      </dgm:t>
    </dgm:pt>
    <dgm:pt modelId="{AEF01547-C0AA-4A07-935E-049F97C66549}" type="parTrans" cxnId="{04CC9C5B-7DF4-432B-BB0F-112C9913CA7D}">
      <dgm:prSet/>
      <dgm:spPr/>
      <dgm:t>
        <a:bodyPr/>
        <a:lstStyle/>
        <a:p>
          <a:endParaRPr lang="it-IT"/>
        </a:p>
      </dgm:t>
    </dgm:pt>
    <dgm:pt modelId="{D76585E5-4002-4714-A223-2C087A49B195}" type="sibTrans" cxnId="{04CC9C5B-7DF4-432B-BB0F-112C9913CA7D}">
      <dgm:prSet/>
      <dgm:spPr/>
      <dgm:t>
        <a:bodyPr/>
        <a:lstStyle/>
        <a:p>
          <a:endParaRPr lang="it-IT"/>
        </a:p>
      </dgm:t>
    </dgm:pt>
    <dgm:pt modelId="{9A538843-E4AA-45CD-9E2A-40F793D2BCEC}">
      <dgm:prSet phldrT="[Testo]" custT="1">
        <dgm:style>
          <a:lnRef idx="1">
            <a:schemeClr val="accent3"/>
          </a:lnRef>
          <a:fillRef idx="3">
            <a:schemeClr val="accent3"/>
          </a:fillRef>
          <a:effectRef idx="2">
            <a:schemeClr val="accent3"/>
          </a:effectRef>
          <a:fontRef idx="minor">
            <a:schemeClr val="lt1"/>
          </a:fontRef>
        </dgm:style>
      </dgm:prSet>
      <dgm:spPr/>
      <dgm:t>
        <a:bodyPr/>
        <a:lstStyle/>
        <a:p>
          <a:r>
            <a:rPr lang="it-IT" sz="2400" dirty="0" smtClean="0">
              <a:solidFill>
                <a:schemeClr val="tx1"/>
              </a:solidFill>
              <a:latin typeface="Comic Sans MS" pitchFamily="66" charset="0"/>
            </a:rPr>
            <a:t>effettuare prevenzione per giovani a rischio di coinvolgimento in attività criminose</a:t>
          </a:r>
          <a:endParaRPr lang="it-IT" sz="2400" dirty="0">
            <a:solidFill>
              <a:schemeClr val="tx1"/>
            </a:solidFill>
            <a:latin typeface="Comic Sans MS" pitchFamily="66" charset="0"/>
          </a:endParaRPr>
        </a:p>
      </dgm:t>
    </dgm:pt>
    <dgm:pt modelId="{CDCF4FFD-7659-4EBB-831B-2930F5206539}" type="parTrans" cxnId="{5365DF49-49E8-412D-A155-B1E90BEF70DB}">
      <dgm:prSet/>
      <dgm:spPr/>
      <dgm:t>
        <a:bodyPr/>
        <a:lstStyle/>
        <a:p>
          <a:endParaRPr lang="it-IT"/>
        </a:p>
      </dgm:t>
    </dgm:pt>
    <dgm:pt modelId="{B203DC75-3853-43C8-A30D-116F71A9719B}" type="sibTrans" cxnId="{5365DF49-49E8-412D-A155-B1E90BEF70DB}">
      <dgm:prSet/>
      <dgm:spPr/>
      <dgm:t>
        <a:bodyPr/>
        <a:lstStyle/>
        <a:p>
          <a:endParaRPr lang="it-IT"/>
        </a:p>
      </dgm:t>
    </dgm:pt>
    <dgm:pt modelId="{BBB028B5-A57E-4320-AB31-074A27585570}" type="pres">
      <dgm:prSet presAssocID="{EA6CD7E4-E522-4E54-AFE5-D25A7037FF3E}" presName="Name0" presStyleCnt="0">
        <dgm:presLayoutVars>
          <dgm:chMax val="1"/>
          <dgm:chPref val="1"/>
          <dgm:dir/>
          <dgm:animOne val="branch"/>
          <dgm:animLvl val="lvl"/>
        </dgm:presLayoutVars>
      </dgm:prSet>
      <dgm:spPr/>
      <dgm:t>
        <a:bodyPr/>
        <a:lstStyle/>
        <a:p>
          <a:endParaRPr lang="it-IT"/>
        </a:p>
      </dgm:t>
    </dgm:pt>
    <dgm:pt modelId="{42C72408-494E-43CE-B96D-78B4662E7D89}" type="pres">
      <dgm:prSet presAssocID="{B502AAED-BE56-4529-8758-FEB01F0D0619}" presName="Parent" presStyleLbl="node0" presStyleIdx="0" presStyleCnt="1" custScaleX="71119" custScaleY="56103">
        <dgm:presLayoutVars>
          <dgm:chMax val="6"/>
          <dgm:chPref val="6"/>
        </dgm:presLayoutVars>
      </dgm:prSet>
      <dgm:spPr/>
      <dgm:t>
        <a:bodyPr/>
        <a:lstStyle/>
        <a:p>
          <a:endParaRPr lang="it-IT"/>
        </a:p>
      </dgm:t>
    </dgm:pt>
    <dgm:pt modelId="{42F8FD60-2D77-4E79-9975-D10EC4FCA9C6}" type="pres">
      <dgm:prSet presAssocID="{0E05ED4B-F187-49F5-A743-FC74038DC6E7}" presName="Accent1" presStyleCnt="0"/>
      <dgm:spPr/>
    </dgm:pt>
    <dgm:pt modelId="{3637A687-4D95-49DF-83DB-506BC3C72EC5}" type="pres">
      <dgm:prSet presAssocID="{0E05ED4B-F187-49F5-A743-FC74038DC6E7}" presName="Accent" presStyleLbl="bgShp" presStyleIdx="0" presStyleCnt="6"/>
      <dgm:spPr/>
    </dgm:pt>
    <dgm:pt modelId="{0ED82909-B0DF-494C-8A89-142C632A6798}" type="pres">
      <dgm:prSet presAssocID="{0E05ED4B-F187-49F5-A743-FC74038DC6E7}" presName="Child1" presStyleLbl="node1" presStyleIdx="0" presStyleCnt="6" custScaleX="124422" custScaleY="121061" custLinFactNeighborX="2718" custLinFactNeighborY="9673">
        <dgm:presLayoutVars>
          <dgm:chMax val="0"/>
          <dgm:chPref val="0"/>
          <dgm:bulletEnabled val="1"/>
        </dgm:presLayoutVars>
      </dgm:prSet>
      <dgm:spPr/>
      <dgm:t>
        <a:bodyPr/>
        <a:lstStyle/>
        <a:p>
          <a:endParaRPr lang="it-IT"/>
        </a:p>
      </dgm:t>
    </dgm:pt>
    <dgm:pt modelId="{3637C5F5-2F38-4442-AB6A-C54B932BB7FC}" type="pres">
      <dgm:prSet presAssocID="{D1F3334D-AF19-4AA0-973A-D6A25CF9B781}" presName="Accent2" presStyleCnt="0"/>
      <dgm:spPr/>
    </dgm:pt>
    <dgm:pt modelId="{106F1371-F272-422A-BD80-0B8919916816}" type="pres">
      <dgm:prSet presAssocID="{D1F3334D-AF19-4AA0-973A-D6A25CF9B781}" presName="Accent" presStyleLbl="bgShp" presStyleIdx="1" presStyleCnt="6"/>
      <dgm:spPr/>
    </dgm:pt>
    <dgm:pt modelId="{07AD72D4-EB09-4A4C-ADD4-22E258543A1E}" type="pres">
      <dgm:prSet presAssocID="{D1F3334D-AF19-4AA0-973A-D6A25CF9B781}" presName="Child2" presStyleLbl="node1" presStyleIdx="1" presStyleCnt="6" custScaleX="133827" custScaleY="112325" custLinFactNeighborX="20264" custLinFactNeighborY="-1834">
        <dgm:presLayoutVars>
          <dgm:chMax val="0"/>
          <dgm:chPref val="0"/>
          <dgm:bulletEnabled val="1"/>
        </dgm:presLayoutVars>
      </dgm:prSet>
      <dgm:spPr/>
      <dgm:t>
        <a:bodyPr/>
        <a:lstStyle/>
        <a:p>
          <a:endParaRPr lang="it-IT"/>
        </a:p>
      </dgm:t>
    </dgm:pt>
    <dgm:pt modelId="{D7E9CB60-EA73-450C-B0E3-0C578C880DB4}" type="pres">
      <dgm:prSet presAssocID="{8C8369EF-10DC-49E2-8BB0-4B73563351EF}" presName="Accent3" presStyleCnt="0"/>
      <dgm:spPr/>
    </dgm:pt>
    <dgm:pt modelId="{D6DC2478-D3C2-4592-8660-9D2AA5A8C5A7}" type="pres">
      <dgm:prSet presAssocID="{8C8369EF-10DC-49E2-8BB0-4B73563351EF}" presName="Accent" presStyleLbl="bgShp" presStyleIdx="2" presStyleCnt="6"/>
      <dgm:spPr/>
    </dgm:pt>
    <dgm:pt modelId="{0EDEC1B2-D8E5-486F-99FA-BC16448343CD}" type="pres">
      <dgm:prSet presAssocID="{8C8369EF-10DC-49E2-8BB0-4B73563351EF}" presName="Child3" presStyleLbl="node1" presStyleIdx="2" presStyleCnt="6" custScaleX="130114" custScaleY="117630" custLinFactNeighborX="25683" custLinFactNeighborY="3618">
        <dgm:presLayoutVars>
          <dgm:chMax val="0"/>
          <dgm:chPref val="0"/>
          <dgm:bulletEnabled val="1"/>
        </dgm:presLayoutVars>
      </dgm:prSet>
      <dgm:spPr/>
      <dgm:t>
        <a:bodyPr/>
        <a:lstStyle/>
        <a:p>
          <a:endParaRPr lang="it-IT"/>
        </a:p>
      </dgm:t>
    </dgm:pt>
    <dgm:pt modelId="{08210437-666C-4E40-A681-8CC361857C21}" type="pres">
      <dgm:prSet presAssocID="{438D8E4B-F064-48D8-AA30-3F8CC4E26DC5}" presName="Accent4" presStyleCnt="0"/>
      <dgm:spPr/>
    </dgm:pt>
    <dgm:pt modelId="{4B3414E4-F7AD-46F8-BD18-7E601D0F6923}" type="pres">
      <dgm:prSet presAssocID="{438D8E4B-F064-48D8-AA30-3F8CC4E26DC5}" presName="Accent" presStyleLbl="bgShp" presStyleIdx="3" presStyleCnt="6"/>
      <dgm:spPr/>
    </dgm:pt>
    <dgm:pt modelId="{B41DEB8B-A35A-428B-A366-4280A46CAAB3}" type="pres">
      <dgm:prSet presAssocID="{438D8E4B-F064-48D8-AA30-3F8CC4E26DC5}" presName="Child4" presStyleLbl="node1" presStyleIdx="3" presStyleCnt="6" custScaleX="111390" custLinFactNeighborX="2654" custLinFactNeighborY="-4448">
        <dgm:presLayoutVars>
          <dgm:chMax val="0"/>
          <dgm:chPref val="0"/>
          <dgm:bulletEnabled val="1"/>
        </dgm:presLayoutVars>
      </dgm:prSet>
      <dgm:spPr/>
      <dgm:t>
        <a:bodyPr/>
        <a:lstStyle/>
        <a:p>
          <a:endParaRPr lang="it-IT"/>
        </a:p>
      </dgm:t>
    </dgm:pt>
    <dgm:pt modelId="{BC6F5537-D549-49E7-ABB3-33ED4566B0E8}" type="pres">
      <dgm:prSet presAssocID="{C7F81517-B4AE-40E2-B7FE-E6AFC11A0C43}" presName="Accent5" presStyleCnt="0"/>
      <dgm:spPr/>
    </dgm:pt>
    <dgm:pt modelId="{1656D5E0-1D34-4442-917D-736D6D5CABF0}" type="pres">
      <dgm:prSet presAssocID="{C7F81517-B4AE-40E2-B7FE-E6AFC11A0C43}" presName="Accent" presStyleLbl="bgShp" presStyleIdx="4" presStyleCnt="6"/>
      <dgm:spPr/>
    </dgm:pt>
    <dgm:pt modelId="{E675D56B-B508-41DE-9E49-4530382B87AE}" type="pres">
      <dgm:prSet presAssocID="{C7F81517-B4AE-40E2-B7FE-E6AFC11A0C43}" presName="Child5" presStyleLbl="node1" presStyleIdx="4" presStyleCnt="6" custScaleX="120330" custScaleY="117631" custLinFactNeighborX="-10967" custLinFactNeighborY="26405">
        <dgm:presLayoutVars>
          <dgm:chMax val="0"/>
          <dgm:chPref val="0"/>
          <dgm:bulletEnabled val="1"/>
        </dgm:presLayoutVars>
      </dgm:prSet>
      <dgm:spPr/>
      <dgm:t>
        <a:bodyPr/>
        <a:lstStyle/>
        <a:p>
          <a:endParaRPr lang="it-IT"/>
        </a:p>
      </dgm:t>
    </dgm:pt>
    <dgm:pt modelId="{A90579D0-8D9F-48B5-A263-3527C6725346}" type="pres">
      <dgm:prSet presAssocID="{9A538843-E4AA-45CD-9E2A-40F793D2BCEC}" presName="Accent6" presStyleCnt="0"/>
      <dgm:spPr/>
    </dgm:pt>
    <dgm:pt modelId="{517744D1-16DB-48C0-A2C5-EF3809B0FF9D}" type="pres">
      <dgm:prSet presAssocID="{9A538843-E4AA-45CD-9E2A-40F793D2BCEC}" presName="Accent" presStyleLbl="bgShp" presStyleIdx="5" presStyleCnt="6"/>
      <dgm:spPr/>
    </dgm:pt>
    <dgm:pt modelId="{07E993ED-517E-41BF-8DC5-66B5ECF649A4}" type="pres">
      <dgm:prSet presAssocID="{9A538843-E4AA-45CD-9E2A-40F793D2BCEC}" presName="Child6" presStyleLbl="node1" presStyleIdx="5" presStyleCnt="6" custScaleX="148591" custScaleY="145514" custLinFactNeighborX="-23639" custLinFactNeighborY="4367">
        <dgm:presLayoutVars>
          <dgm:chMax val="0"/>
          <dgm:chPref val="0"/>
          <dgm:bulletEnabled val="1"/>
        </dgm:presLayoutVars>
      </dgm:prSet>
      <dgm:spPr/>
      <dgm:t>
        <a:bodyPr/>
        <a:lstStyle/>
        <a:p>
          <a:endParaRPr lang="it-IT"/>
        </a:p>
      </dgm:t>
    </dgm:pt>
  </dgm:ptLst>
  <dgm:cxnLst>
    <dgm:cxn modelId="{132515DB-FF50-4496-ABAB-F7ADD60AEF98}" type="presOf" srcId="{0E05ED4B-F187-49F5-A743-FC74038DC6E7}" destId="{0ED82909-B0DF-494C-8A89-142C632A6798}" srcOrd="0" destOrd="0" presId="urn:microsoft.com/office/officeart/2011/layout/HexagonRadial"/>
    <dgm:cxn modelId="{04CC9C5B-7DF4-432B-BB0F-112C9913CA7D}" srcId="{B502AAED-BE56-4529-8758-FEB01F0D0619}" destId="{C7F81517-B4AE-40E2-B7FE-E6AFC11A0C43}" srcOrd="4" destOrd="0" parTransId="{AEF01547-C0AA-4A07-935E-049F97C66549}" sibTransId="{D76585E5-4002-4714-A223-2C087A49B195}"/>
    <dgm:cxn modelId="{C2228CF1-1838-4A93-8C9C-C7D44387F8D7}" type="presOf" srcId="{D1F3334D-AF19-4AA0-973A-D6A25CF9B781}" destId="{07AD72D4-EB09-4A4C-ADD4-22E258543A1E}" srcOrd="0" destOrd="0" presId="urn:microsoft.com/office/officeart/2011/layout/HexagonRadial"/>
    <dgm:cxn modelId="{0E415096-4919-471C-96E1-92C5EB64EAE5}" type="presOf" srcId="{B502AAED-BE56-4529-8758-FEB01F0D0619}" destId="{42C72408-494E-43CE-B96D-78B4662E7D89}" srcOrd="0" destOrd="0" presId="urn:microsoft.com/office/officeart/2011/layout/HexagonRadial"/>
    <dgm:cxn modelId="{5365DF49-49E8-412D-A155-B1E90BEF70DB}" srcId="{B502AAED-BE56-4529-8758-FEB01F0D0619}" destId="{9A538843-E4AA-45CD-9E2A-40F793D2BCEC}" srcOrd="5" destOrd="0" parTransId="{CDCF4FFD-7659-4EBB-831B-2930F5206539}" sibTransId="{B203DC75-3853-43C8-A30D-116F71A9719B}"/>
    <dgm:cxn modelId="{01231A6C-B5C3-4B0F-9D09-10A1CAFFF49E}" type="presOf" srcId="{8C8369EF-10DC-49E2-8BB0-4B73563351EF}" destId="{0EDEC1B2-D8E5-486F-99FA-BC16448343CD}" srcOrd="0" destOrd="0" presId="urn:microsoft.com/office/officeart/2011/layout/HexagonRadial"/>
    <dgm:cxn modelId="{0353224E-C37E-4A9F-A4AC-0256890F1711}" type="presOf" srcId="{438D8E4B-F064-48D8-AA30-3F8CC4E26DC5}" destId="{B41DEB8B-A35A-428B-A366-4280A46CAAB3}" srcOrd="0" destOrd="0" presId="urn:microsoft.com/office/officeart/2011/layout/HexagonRadial"/>
    <dgm:cxn modelId="{42DCE1CA-BC7E-4612-AD10-F555F7497EEC}" srcId="{B502AAED-BE56-4529-8758-FEB01F0D0619}" destId="{438D8E4B-F064-48D8-AA30-3F8CC4E26DC5}" srcOrd="3" destOrd="0" parTransId="{8D9E5F3C-63D4-4662-BAE2-4FA15FBD2875}" sibTransId="{436F2A82-8A27-4979-A29D-093519A9574E}"/>
    <dgm:cxn modelId="{BFD03D99-C669-425A-A67B-AFA1CE271FD9}" srcId="{EA6CD7E4-E522-4E54-AFE5-D25A7037FF3E}" destId="{B502AAED-BE56-4529-8758-FEB01F0D0619}" srcOrd="0" destOrd="0" parTransId="{D88620E3-B20A-40F8-85CB-4C95F3FD9F25}" sibTransId="{DAAF1935-AA65-4F09-9F5E-CCE309883FF7}"/>
    <dgm:cxn modelId="{999922BD-BE4D-4F42-A11E-25B5B794C661}" srcId="{B502AAED-BE56-4529-8758-FEB01F0D0619}" destId="{D1F3334D-AF19-4AA0-973A-D6A25CF9B781}" srcOrd="1" destOrd="0" parTransId="{81D4801D-D813-483B-9B2C-6CBCC0147A14}" sibTransId="{EEF68408-4D4D-49F5-AFD5-2CAD8CDFDF8A}"/>
    <dgm:cxn modelId="{BD7445B3-99FB-4B46-92FF-564C72E7C850}" type="presOf" srcId="{C7F81517-B4AE-40E2-B7FE-E6AFC11A0C43}" destId="{E675D56B-B508-41DE-9E49-4530382B87AE}" srcOrd="0" destOrd="0" presId="urn:microsoft.com/office/officeart/2011/layout/HexagonRadial"/>
    <dgm:cxn modelId="{A68394E1-4AD3-4BE3-82F8-518847FF2C91}" type="presOf" srcId="{EA6CD7E4-E522-4E54-AFE5-D25A7037FF3E}" destId="{BBB028B5-A57E-4320-AB31-074A27585570}" srcOrd="0" destOrd="0" presId="urn:microsoft.com/office/officeart/2011/layout/HexagonRadial"/>
    <dgm:cxn modelId="{6E26123E-A0A6-4652-BA8D-22DAE141DA20}" srcId="{B502AAED-BE56-4529-8758-FEB01F0D0619}" destId="{0E05ED4B-F187-49F5-A743-FC74038DC6E7}" srcOrd="0" destOrd="0" parTransId="{908F7EE7-4AF0-44C4-87F5-CD9F9509A264}" sibTransId="{C638F696-308C-47E0-9533-353C81D4A280}"/>
    <dgm:cxn modelId="{ABBD422E-09CC-4B74-B46A-D0AC4E9A8252}" srcId="{B502AAED-BE56-4529-8758-FEB01F0D0619}" destId="{8C8369EF-10DC-49E2-8BB0-4B73563351EF}" srcOrd="2" destOrd="0" parTransId="{1EE434F2-5612-4193-8E56-05C1539784DE}" sibTransId="{C1D92D8A-79E8-47EE-AB90-56686662D4B4}"/>
    <dgm:cxn modelId="{579C8C85-1299-4B10-800B-530713827F89}" type="presOf" srcId="{9A538843-E4AA-45CD-9E2A-40F793D2BCEC}" destId="{07E993ED-517E-41BF-8DC5-66B5ECF649A4}" srcOrd="0" destOrd="0" presId="urn:microsoft.com/office/officeart/2011/layout/HexagonRadial"/>
    <dgm:cxn modelId="{73E62393-BB50-405B-AD11-CE3C8CFDD36D}" type="presParOf" srcId="{BBB028B5-A57E-4320-AB31-074A27585570}" destId="{42C72408-494E-43CE-B96D-78B4662E7D89}" srcOrd="0" destOrd="0" presId="urn:microsoft.com/office/officeart/2011/layout/HexagonRadial"/>
    <dgm:cxn modelId="{1ED514B3-C4C2-4429-8C98-CFC50076C2DB}" type="presParOf" srcId="{BBB028B5-A57E-4320-AB31-074A27585570}" destId="{42F8FD60-2D77-4E79-9975-D10EC4FCA9C6}" srcOrd="1" destOrd="0" presId="urn:microsoft.com/office/officeart/2011/layout/HexagonRadial"/>
    <dgm:cxn modelId="{A858AEB2-D4B3-4373-8BD3-ADBBEE8AC9EB}" type="presParOf" srcId="{42F8FD60-2D77-4E79-9975-D10EC4FCA9C6}" destId="{3637A687-4D95-49DF-83DB-506BC3C72EC5}" srcOrd="0" destOrd="0" presId="urn:microsoft.com/office/officeart/2011/layout/HexagonRadial"/>
    <dgm:cxn modelId="{42275036-9655-45E4-AB78-B73AB5E9DDEF}" type="presParOf" srcId="{BBB028B5-A57E-4320-AB31-074A27585570}" destId="{0ED82909-B0DF-494C-8A89-142C632A6798}" srcOrd="2" destOrd="0" presId="urn:microsoft.com/office/officeart/2011/layout/HexagonRadial"/>
    <dgm:cxn modelId="{FEC01EE7-C2E5-4C97-9798-F72099A0C415}" type="presParOf" srcId="{BBB028B5-A57E-4320-AB31-074A27585570}" destId="{3637C5F5-2F38-4442-AB6A-C54B932BB7FC}" srcOrd="3" destOrd="0" presId="urn:microsoft.com/office/officeart/2011/layout/HexagonRadial"/>
    <dgm:cxn modelId="{953C7FBD-1476-4D8E-B6A1-9BFA54FCBA13}" type="presParOf" srcId="{3637C5F5-2F38-4442-AB6A-C54B932BB7FC}" destId="{106F1371-F272-422A-BD80-0B8919916816}" srcOrd="0" destOrd="0" presId="urn:microsoft.com/office/officeart/2011/layout/HexagonRadial"/>
    <dgm:cxn modelId="{1020B358-E893-4133-A599-73A941848DC7}" type="presParOf" srcId="{BBB028B5-A57E-4320-AB31-074A27585570}" destId="{07AD72D4-EB09-4A4C-ADD4-22E258543A1E}" srcOrd="4" destOrd="0" presId="urn:microsoft.com/office/officeart/2011/layout/HexagonRadial"/>
    <dgm:cxn modelId="{A0AF5D2A-EFEF-48B1-95E0-826AD7B54CEA}" type="presParOf" srcId="{BBB028B5-A57E-4320-AB31-074A27585570}" destId="{D7E9CB60-EA73-450C-B0E3-0C578C880DB4}" srcOrd="5" destOrd="0" presId="urn:microsoft.com/office/officeart/2011/layout/HexagonRadial"/>
    <dgm:cxn modelId="{B0EDCBE0-308D-460B-8954-FB6533E0DB7E}" type="presParOf" srcId="{D7E9CB60-EA73-450C-B0E3-0C578C880DB4}" destId="{D6DC2478-D3C2-4592-8660-9D2AA5A8C5A7}" srcOrd="0" destOrd="0" presId="urn:microsoft.com/office/officeart/2011/layout/HexagonRadial"/>
    <dgm:cxn modelId="{0AF01241-FA14-478F-B1A6-82CCDEFC8D31}" type="presParOf" srcId="{BBB028B5-A57E-4320-AB31-074A27585570}" destId="{0EDEC1B2-D8E5-486F-99FA-BC16448343CD}" srcOrd="6" destOrd="0" presId="urn:microsoft.com/office/officeart/2011/layout/HexagonRadial"/>
    <dgm:cxn modelId="{BA3B804A-F42E-4127-B891-012E9299D364}" type="presParOf" srcId="{BBB028B5-A57E-4320-AB31-074A27585570}" destId="{08210437-666C-4E40-A681-8CC361857C21}" srcOrd="7" destOrd="0" presId="urn:microsoft.com/office/officeart/2011/layout/HexagonRadial"/>
    <dgm:cxn modelId="{9123A497-EBD3-4396-992A-666B9F5524B8}" type="presParOf" srcId="{08210437-666C-4E40-A681-8CC361857C21}" destId="{4B3414E4-F7AD-46F8-BD18-7E601D0F6923}" srcOrd="0" destOrd="0" presId="urn:microsoft.com/office/officeart/2011/layout/HexagonRadial"/>
    <dgm:cxn modelId="{050CC6E7-31B9-4C61-A8CB-7E708E0D1408}" type="presParOf" srcId="{BBB028B5-A57E-4320-AB31-074A27585570}" destId="{B41DEB8B-A35A-428B-A366-4280A46CAAB3}" srcOrd="8" destOrd="0" presId="urn:microsoft.com/office/officeart/2011/layout/HexagonRadial"/>
    <dgm:cxn modelId="{B6607B69-3730-4804-84DE-BDE1F0B9889F}" type="presParOf" srcId="{BBB028B5-A57E-4320-AB31-074A27585570}" destId="{BC6F5537-D549-49E7-ABB3-33ED4566B0E8}" srcOrd="9" destOrd="0" presId="urn:microsoft.com/office/officeart/2011/layout/HexagonRadial"/>
    <dgm:cxn modelId="{584E2ABF-763C-4AEA-A880-88007C26A111}" type="presParOf" srcId="{BC6F5537-D549-49E7-ABB3-33ED4566B0E8}" destId="{1656D5E0-1D34-4442-917D-736D6D5CABF0}" srcOrd="0" destOrd="0" presId="urn:microsoft.com/office/officeart/2011/layout/HexagonRadial"/>
    <dgm:cxn modelId="{9B896005-033F-441A-AC77-69FEFCEC05DC}" type="presParOf" srcId="{BBB028B5-A57E-4320-AB31-074A27585570}" destId="{E675D56B-B508-41DE-9E49-4530382B87AE}" srcOrd="10" destOrd="0" presId="urn:microsoft.com/office/officeart/2011/layout/HexagonRadial"/>
    <dgm:cxn modelId="{925630CE-216F-4F26-9F4F-6B7E3EBE25C2}" type="presParOf" srcId="{BBB028B5-A57E-4320-AB31-074A27585570}" destId="{A90579D0-8D9F-48B5-A263-3527C6725346}" srcOrd="11" destOrd="0" presId="urn:microsoft.com/office/officeart/2011/layout/HexagonRadial"/>
    <dgm:cxn modelId="{FD6639D9-7A6B-4130-A8BD-4F26108A88CD}" type="presParOf" srcId="{A90579D0-8D9F-48B5-A263-3527C6725346}" destId="{517744D1-16DB-48C0-A2C5-EF3809B0FF9D}" srcOrd="0" destOrd="0" presId="urn:microsoft.com/office/officeart/2011/layout/HexagonRadial"/>
    <dgm:cxn modelId="{BFA3145B-7353-4F5A-985F-D68176E372D7}" type="presParOf" srcId="{BBB028B5-A57E-4320-AB31-074A27585570}" destId="{07E993ED-517E-41BF-8DC5-66B5ECF649A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A78DD-4ECC-40C1-B747-EC382B2644C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it-IT"/>
        </a:p>
      </dgm:t>
    </dgm:pt>
    <dgm:pt modelId="{88CE9005-404B-4573-B1B2-828280D5D6B8}">
      <dgm:prSet phldrT="[Testo]" custT="1"/>
      <dgm:spPr>
        <a:solidFill>
          <a:srgbClr val="FFC000"/>
        </a:solidFill>
      </dgm:spPr>
      <dgm:t>
        <a:bodyPr/>
        <a:lstStyle/>
        <a:p>
          <a:r>
            <a:rPr lang="it-IT" sz="2000" dirty="0" smtClean="0">
              <a:solidFill>
                <a:schemeClr val="tx1"/>
              </a:solidFill>
              <a:latin typeface="Comic Sans MS" pitchFamily="66" charset="0"/>
            </a:rPr>
            <a:t>ridurre le ostilità tra le parti e aiutarle nella ricostruzione del dialogo</a:t>
          </a:r>
          <a:endParaRPr lang="it-IT" sz="2000" dirty="0">
            <a:solidFill>
              <a:schemeClr val="tx1"/>
            </a:solidFill>
            <a:latin typeface="Comic Sans MS" pitchFamily="66" charset="0"/>
          </a:endParaRPr>
        </a:p>
      </dgm:t>
    </dgm:pt>
    <dgm:pt modelId="{DB5F64A0-B276-4F1F-A19B-C18E42EEA936}" type="parTrans" cxnId="{1DD6C6F1-6C02-42F7-8C0B-619C092721BB}">
      <dgm:prSet/>
      <dgm:spPr/>
      <dgm:t>
        <a:bodyPr/>
        <a:lstStyle/>
        <a:p>
          <a:endParaRPr lang="it-IT"/>
        </a:p>
      </dgm:t>
    </dgm:pt>
    <dgm:pt modelId="{C21ADD25-7889-49DE-B39D-5CD4813ED198}" type="sibTrans" cxnId="{1DD6C6F1-6C02-42F7-8C0B-619C092721BB}">
      <dgm:prSet>
        <dgm:style>
          <a:lnRef idx="1">
            <a:schemeClr val="accent2"/>
          </a:lnRef>
          <a:fillRef idx="3">
            <a:schemeClr val="accent2"/>
          </a:fillRef>
          <a:effectRef idx="2">
            <a:schemeClr val="accent2"/>
          </a:effectRef>
          <a:fontRef idx="minor">
            <a:schemeClr val="lt1"/>
          </a:fontRef>
        </dgm:style>
      </dgm:prSet>
      <dgm:spPr/>
      <dgm:t>
        <a:bodyPr/>
        <a:lstStyle/>
        <a:p>
          <a:endParaRPr lang="it-IT"/>
        </a:p>
      </dgm:t>
    </dgm:pt>
    <dgm:pt modelId="{3F8C100F-77A8-4257-B026-D4B6DA75EA11}">
      <dgm:prSet phldrT="[Testo]" custT="1">
        <dgm:style>
          <a:lnRef idx="1">
            <a:schemeClr val="accent5"/>
          </a:lnRef>
          <a:fillRef idx="2">
            <a:schemeClr val="accent5"/>
          </a:fillRef>
          <a:effectRef idx="1">
            <a:schemeClr val="accent5"/>
          </a:effectRef>
          <a:fontRef idx="minor">
            <a:schemeClr val="dk1"/>
          </a:fontRef>
        </dgm:style>
      </dgm:prSet>
      <dgm:spPr/>
      <dgm:t>
        <a:bodyPr/>
        <a:lstStyle/>
        <a:p>
          <a:r>
            <a:rPr lang="it-IT" sz="2400" dirty="0" smtClean="0">
              <a:latin typeface="Comic Sans MS" pitchFamily="66" charset="0"/>
            </a:rPr>
            <a:t>consentire ad ognuno di comprendere meglio i punti di vista dell’altro</a:t>
          </a:r>
          <a:endParaRPr lang="it-IT" sz="2400" dirty="0">
            <a:latin typeface="Comic Sans MS" pitchFamily="66" charset="0"/>
          </a:endParaRPr>
        </a:p>
      </dgm:t>
    </dgm:pt>
    <dgm:pt modelId="{EAEDFDE1-A23F-4225-9CC8-82832215E13D}" type="parTrans" cxnId="{71DB9E51-5ACB-4155-B541-D787904221EC}">
      <dgm:prSet/>
      <dgm:spPr/>
      <dgm:t>
        <a:bodyPr/>
        <a:lstStyle/>
        <a:p>
          <a:endParaRPr lang="it-IT"/>
        </a:p>
      </dgm:t>
    </dgm:pt>
    <dgm:pt modelId="{F08C746A-C0B9-4DD8-92A3-F9DBB9BBADB8}" type="sibTrans" cxnId="{71DB9E51-5ACB-4155-B541-D787904221EC}">
      <dgm:prSet/>
      <dgm:spPr/>
      <dgm:t>
        <a:bodyPr/>
        <a:lstStyle/>
        <a:p>
          <a:endParaRPr lang="it-IT"/>
        </a:p>
      </dgm:t>
    </dgm:pt>
    <dgm:pt modelId="{A21BD3BC-2C7A-4CC1-87B7-19D06EBC5927}">
      <dgm:prSet phldrT="[Testo]" custT="1">
        <dgm:style>
          <a:lnRef idx="1">
            <a:schemeClr val="accent4"/>
          </a:lnRef>
          <a:fillRef idx="2">
            <a:schemeClr val="accent4"/>
          </a:fillRef>
          <a:effectRef idx="1">
            <a:schemeClr val="accent4"/>
          </a:effectRef>
          <a:fontRef idx="minor">
            <a:schemeClr val="dk1"/>
          </a:fontRef>
        </dgm:style>
      </dgm:prSet>
      <dgm:spPr/>
      <dgm:t>
        <a:bodyPr/>
        <a:lstStyle/>
        <a:p>
          <a:r>
            <a:rPr lang="it-IT" sz="2000" dirty="0" smtClean="0">
              <a:latin typeface="Comic Sans MS" pitchFamily="66" charset="0"/>
            </a:rPr>
            <a:t>identificare i bisogni e le posizioni delle parti, permettere di esaminare opzioni creative e possibilità innovative</a:t>
          </a:r>
          <a:endParaRPr lang="it-IT" sz="2000" dirty="0">
            <a:latin typeface="Comic Sans MS" pitchFamily="66" charset="0"/>
          </a:endParaRPr>
        </a:p>
      </dgm:t>
    </dgm:pt>
    <dgm:pt modelId="{1BFB9E5B-AC83-425E-AB3C-F251E37DF12A}" type="parTrans" cxnId="{C63CB70C-CCA0-443E-9D08-7C2B29209768}">
      <dgm:prSet/>
      <dgm:spPr/>
      <dgm:t>
        <a:bodyPr/>
        <a:lstStyle/>
        <a:p>
          <a:endParaRPr lang="it-IT"/>
        </a:p>
      </dgm:t>
    </dgm:pt>
    <dgm:pt modelId="{5A721545-46C1-44E2-82CF-CF11EFCDA59E}" type="sibTrans" cxnId="{C63CB70C-CCA0-443E-9D08-7C2B29209768}">
      <dgm:prSet/>
      <dgm:spPr/>
      <dgm:t>
        <a:bodyPr/>
        <a:lstStyle/>
        <a:p>
          <a:endParaRPr lang="it-IT"/>
        </a:p>
      </dgm:t>
    </dgm:pt>
    <dgm:pt modelId="{956A093C-14FE-494D-80A3-BE4E12487E7E}">
      <dgm:prSet phldrT="[Testo]" custT="1">
        <dgm:style>
          <a:lnRef idx="1">
            <a:schemeClr val="accent3"/>
          </a:lnRef>
          <a:fillRef idx="2">
            <a:schemeClr val="accent3"/>
          </a:fillRef>
          <a:effectRef idx="1">
            <a:schemeClr val="accent3"/>
          </a:effectRef>
          <a:fontRef idx="minor">
            <a:schemeClr val="dk1"/>
          </a:fontRef>
        </dgm:style>
      </dgm:prSet>
      <dgm:spPr/>
      <dgm:t>
        <a:bodyPr/>
        <a:lstStyle/>
        <a:p>
          <a:r>
            <a:rPr lang="it-IT" sz="2000" dirty="0" smtClean="0">
              <a:latin typeface="Comic Sans MS" pitchFamily="66" charset="0"/>
            </a:rPr>
            <a:t>gettare le basi per lo sviluppo di una relazione nuova e attiva dopo il conflitto;</a:t>
          </a:r>
          <a:endParaRPr lang="it-IT" sz="2000" dirty="0">
            <a:latin typeface="Comic Sans MS" pitchFamily="66" charset="0"/>
          </a:endParaRPr>
        </a:p>
      </dgm:t>
    </dgm:pt>
    <dgm:pt modelId="{6C022AE9-E80D-40F4-8A19-07B8B428061A}" type="parTrans" cxnId="{5292C62B-BC8C-453C-BFDB-F8F6DB8CF5AA}">
      <dgm:prSet/>
      <dgm:spPr/>
      <dgm:t>
        <a:bodyPr/>
        <a:lstStyle/>
        <a:p>
          <a:endParaRPr lang="it-IT"/>
        </a:p>
      </dgm:t>
    </dgm:pt>
    <dgm:pt modelId="{A4E8079A-BD65-4EB3-92B1-2D4E9C24215D}" type="sibTrans" cxnId="{5292C62B-BC8C-453C-BFDB-F8F6DB8CF5AA}">
      <dgm:prSet/>
      <dgm:spPr/>
      <dgm:t>
        <a:bodyPr/>
        <a:lstStyle/>
        <a:p>
          <a:endParaRPr lang="it-IT"/>
        </a:p>
      </dgm:t>
    </dgm:pt>
    <dgm:pt modelId="{BEF03173-9E35-4550-B8BF-4146EF573228}">
      <dgm:prSet phldrT="[Testo]" custT="1"/>
      <dgm:spPr>
        <a:solidFill>
          <a:srgbClr val="00B050"/>
        </a:solidFill>
      </dgm:spPr>
      <dgm:t>
        <a:bodyPr/>
        <a:lstStyle/>
        <a:p>
          <a:r>
            <a:rPr lang="it-IT" sz="2000" dirty="0" smtClean="0">
              <a:solidFill>
                <a:schemeClr val="tx1"/>
              </a:solidFill>
              <a:latin typeface="Comic Sans MS" pitchFamily="66" charset="0"/>
            </a:rPr>
            <a:t>offrire opportunità flessibili, coinvolgere direttamente gli antagonisti in un processo di matura responsabilizzazione</a:t>
          </a:r>
          <a:endParaRPr lang="it-IT" sz="2000" dirty="0">
            <a:solidFill>
              <a:schemeClr val="tx1"/>
            </a:solidFill>
            <a:latin typeface="Comic Sans MS" pitchFamily="66" charset="0"/>
          </a:endParaRPr>
        </a:p>
      </dgm:t>
    </dgm:pt>
    <dgm:pt modelId="{163942AE-10B0-4A01-815E-B840F0A41666}" type="parTrans" cxnId="{5C84D1B2-4EA5-4AFA-91FA-EB4A61E6F7A3}">
      <dgm:prSet/>
      <dgm:spPr/>
      <dgm:t>
        <a:bodyPr/>
        <a:lstStyle/>
        <a:p>
          <a:endParaRPr lang="it-IT"/>
        </a:p>
      </dgm:t>
    </dgm:pt>
    <dgm:pt modelId="{B341604F-1F19-4E62-97CC-7264E47BE127}" type="sibTrans" cxnId="{5C84D1B2-4EA5-4AFA-91FA-EB4A61E6F7A3}">
      <dgm:prSet/>
      <dgm:spPr/>
      <dgm:t>
        <a:bodyPr/>
        <a:lstStyle/>
        <a:p>
          <a:endParaRPr lang="it-IT"/>
        </a:p>
      </dgm:t>
    </dgm:pt>
    <dgm:pt modelId="{2D7E9A59-7D92-4758-86C5-D7424130B8E8}" type="pres">
      <dgm:prSet presAssocID="{519A78DD-4ECC-40C1-B747-EC382B2644CD}" presName="Name0" presStyleCnt="0">
        <dgm:presLayoutVars>
          <dgm:dir/>
          <dgm:resizeHandles val="exact"/>
        </dgm:presLayoutVars>
      </dgm:prSet>
      <dgm:spPr/>
      <dgm:t>
        <a:bodyPr/>
        <a:lstStyle/>
        <a:p>
          <a:endParaRPr lang="it-IT"/>
        </a:p>
      </dgm:t>
    </dgm:pt>
    <dgm:pt modelId="{DAC215F1-3AB4-4C56-82CF-AC7DFA62AC83}" type="pres">
      <dgm:prSet presAssocID="{519A78DD-4ECC-40C1-B747-EC382B2644CD}" presName="cycle" presStyleCnt="0"/>
      <dgm:spPr/>
    </dgm:pt>
    <dgm:pt modelId="{B54EE7D2-29F1-499C-A964-F36E6364B0CD}" type="pres">
      <dgm:prSet presAssocID="{88CE9005-404B-4573-B1B2-828280D5D6B8}" presName="nodeFirstNode" presStyleLbl="node1" presStyleIdx="0" presStyleCnt="5" custScaleY="212817" custRadScaleRad="118185" custRadScaleInc="-149">
        <dgm:presLayoutVars>
          <dgm:bulletEnabled val="1"/>
        </dgm:presLayoutVars>
      </dgm:prSet>
      <dgm:spPr/>
      <dgm:t>
        <a:bodyPr/>
        <a:lstStyle/>
        <a:p>
          <a:endParaRPr lang="it-IT"/>
        </a:p>
      </dgm:t>
    </dgm:pt>
    <dgm:pt modelId="{760A4829-FC5B-4FEE-87C8-809D27ADE9AA}" type="pres">
      <dgm:prSet presAssocID="{C21ADD25-7889-49DE-B39D-5CD4813ED198}" presName="sibTransFirstNode" presStyleLbl="bgShp" presStyleIdx="0" presStyleCnt="1" custLinFactNeighborX="543" custLinFactNeighborY="-4458"/>
      <dgm:spPr/>
      <dgm:t>
        <a:bodyPr/>
        <a:lstStyle/>
        <a:p>
          <a:endParaRPr lang="it-IT"/>
        </a:p>
      </dgm:t>
    </dgm:pt>
    <dgm:pt modelId="{C2329413-BC3D-4AA7-A8F8-7AE8CC6E30BE}" type="pres">
      <dgm:prSet presAssocID="{3F8C100F-77A8-4257-B026-D4B6DA75EA11}" presName="nodeFollowingNodes" presStyleLbl="node1" presStyleIdx="1" presStyleCnt="5" custScaleX="120022" custScaleY="167861" custRadScaleRad="97770" custRadScaleInc="325">
        <dgm:presLayoutVars>
          <dgm:bulletEnabled val="1"/>
        </dgm:presLayoutVars>
      </dgm:prSet>
      <dgm:spPr/>
      <dgm:t>
        <a:bodyPr/>
        <a:lstStyle/>
        <a:p>
          <a:endParaRPr lang="it-IT"/>
        </a:p>
      </dgm:t>
    </dgm:pt>
    <dgm:pt modelId="{37E6B756-A9C7-4E2E-85E0-D145E5880330}" type="pres">
      <dgm:prSet presAssocID="{A21BD3BC-2C7A-4CC1-87B7-19D06EBC5927}" presName="nodeFollowingNodes" presStyleLbl="node1" presStyleIdx="2" presStyleCnt="5" custScaleX="126132" custScaleY="169919" custRadScaleRad="84812" custRadScaleInc="-19719">
        <dgm:presLayoutVars>
          <dgm:bulletEnabled val="1"/>
        </dgm:presLayoutVars>
      </dgm:prSet>
      <dgm:spPr/>
      <dgm:t>
        <a:bodyPr/>
        <a:lstStyle/>
        <a:p>
          <a:endParaRPr lang="it-IT"/>
        </a:p>
      </dgm:t>
    </dgm:pt>
    <dgm:pt modelId="{38715A57-4D13-45DF-9C97-7B27C9608248}" type="pres">
      <dgm:prSet presAssocID="{956A093C-14FE-494D-80A3-BE4E12487E7E}" presName="nodeFollowingNodes" presStyleLbl="node1" presStyleIdx="3" presStyleCnt="5" custScaleY="152460" custRadScaleRad="103831" custRadScaleInc="26175">
        <dgm:presLayoutVars>
          <dgm:bulletEnabled val="1"/>
        </dgm:presLayoutVars>
      </dgm:prSet>
      <dgm:spPr/>
      <dgm:t>
        <a:bodyPr/>
        <a:lstStyle/>
        <a:p>
          <a:endParaRPr lang="it-IT"/>
        </a:p>
      </dgm:t>
    </dgm:pt>
    <dgm:pt modelId="{8D920448-E5E4-4E83-835C-2861E7F22611}" type="pres">
      <dgm:prSet presAssocID="{BEF03173-9E35-4550-B8BF-4146EF573228}" presName="nodeFollowingNodes" presStyleLbl="node1" presStyleIdx="4" presStyleCnt="5" custScaleX="166060" custScaleY="160708" custRadScaleRad="128887" custRadScaleInc="-7097">
        <dgm:presLayoutVars>
          <dgm:bulletEnabled val="1"/>
        </dgm:presLayoutVars>
      </dgm:prSet>
      <dgm:spPr/>
      <dgm:t>
        <a:bodyPr/>
        <a:lstStyle/>
        <a:p>
          <a:endParaRPr lang="it-IT"/>
        </a:p>
      </dgm:t>
    </dgm:pt>
  </dgm:ptLst>
  <dgm:cxnLst>
    <dgm:cxn modelId="{0FBDBC80-8557-4A1B-BCF9-F9AF9AAF557B}" type="presOf" srcId="{C21ADD25-7889-49DE-B39D-5CD4813ED198}" destId="{760A4829-FC5B-4FEE-87C8-809D27ADE9AA}" srcOrd="0" destOrd="0" presId="urn:microsoft.com/office/officeart/2005/8/layout/cycle3"/>
    <dgm:cxn modelId="{5292C62B-BC8C-453C-BFDB-F8F6DB8CF5AA}" srcId="{519A78DD-4ECC-40C1-B747-EC382B2644CD}" destId="{956A093C-14FE-494D-80A3-BE4E12487E7E}" srcOrd="3" destOrd="0" parTransId="{6C022AE9-E80D-40F4-8A19-07B8B428061A}" sibTransId="{A4E8079A-BD65-4EB3-92B1-2D4E9C24215D}"/>
    <dgm:cxn modelId="{5D61B44D-6A58-4CBF-A1D9-79B22962F07B}" type="presOf" srcId="{BEF03173-9E35-4550-B8BF-4146EF573228}" destId="{8D920448-E5E4-4E83-835C-2861E7F22611}" srcOrd="0" destOrd="0" presId="urn:microsoft.com/office/officeart/2005/8/layout/cycle3"/>
    <dgm:cxn modelId="{94FF641D-652D-4C31-A776-E71152FE4E05}" type="presOf" srcId="{519A78DD-4ECC-40C1-B747-EC382B2644CD}" destId="{2D7E9A59-7D92-4758-86C5-D7424130B8E8}" srcOrd="0" destOrd="0" presId="urn:microsoft.com/office/officeart/2005/8/layout/cycle3"/>
    <dgm:cxn modelId="{92BFBC66-5520-4ABB-BC52-0CA1B2EB1149}" type="presOf" srcId="{956A093C-14FE-494D-80A3-BE4E12487E7E}" destId="{38715A57-4D13-45DF-9C97-7B27C9608248}" srcOrd="0" destOrd="0" presId="urn:microsoft.com/office/officeart/2005/8/layout/cycle3"/>
    <dgm:cxn modelId="{C63CB70C-CCA0-443E-9D08-7C2B29209768}" srcId="{519A78DD-4ECC-40C1-B747-EC382B2644CD}" destId="{A21BD3BC-2C7A-4CC1-87B7-19D06EBC5927}" srcOrd="2" destOrd="0" parTransId="{1BFB9E5B-AC83-425E-AB3C-F251E37DF12A}" sibTransId="{5A721545-46C1-44E2-82CF-CF11EFCDA59E}"/>
    <dgm:cxn modelId="{360206C8-3F07-4792-A851-D15CB1D90BEB}" type="presOf" srcId="{3F8C100F-77A8-4257-B026-D4B6DA75EA11}" destId="{C2329413-BC3D-4AA7-A8F8-7AE8CC6E30BE}" srcOrd="0" destOrd="0" presId="urn:microsoft.com/office/officeart/2005/8/layout/cycle3"/>
    <dgm:cxn modelId="{5C84D1B2-4EA5-4AFA-91FA-EB4A61E6F7A3}" srcId="{519A78DD-4ECC-40C1-B747-EC382B2644CD}" destId="{BEF03173-9E35-4550-B8BF-4146EF573228}" srcOrd="4" destOrd="0" parTransId="{163942AE-10B0-4A01-815E-B840F0A41666}" sibTransId="{B341604F-1F19-4E62-97CC-7264E47BE127}"/>
    <dgm:cxn modelId="{474CEA45-132A-4B3B-ADAC-38BB86E4E4F2}" type="presOf" srcId="{A21BD3BC-2C7A-4CC1-87B7-19D06EBC5927}" destId="{37E6B756-A9C7-4E2E-85E0-D145E5880330}" srcOrd="0" destOrd="0" presId="urn:microsoft.com/office/officeart/2005/8/layout/cycle3"/>
    <dgm:cxn modelId="{D6B7EC3E-4667-40CB-86C8-62EFA9DEB6E3}" type="presOf" srcId="{88CE9005-404B-4573-B1B2-828280D5D6B8}" destId="{B54EE7D2-29F1-499C-A964-F36E6364B0CD}" srcOrd="0" destOrd="0" presId="urn:microsoft.com/office/officeart/2005/8/layout/cycle3"/>
    <dgm:cxn modelId="{71DB9E51-5ACB-4155-B541-D787904221EC}" srcId="{519A78DD-4ECC-40C1-B747-EC382B2644CD}" destId="{3F8C100F-77A8-4257-B026-D4B6DA75EA11}" srcOrd="1" destOrd="0" parTransId="{EAEDFDE1-A23F-4225-9CC8-82832215E13D}" sibTransId="{F08C746A-C0B9-4DD8-92A3-F9DBB9BBADB8}"/>
    <dgm:cxn modelId="{1DD6C6F1-6C02-42F7-8C0B-619C092721BB}" srcId="{519A78DD-4ECC-40C1-B747-EC382B2644CD}" destId="{88CE9005-404B-4573-B1B2-828280D5D6B8}" srcOrd="0" destOrd="0" parTransId="{DB5F64A0-B276-4F1F-A19B-C18E42EEA936}" sibTransId="{C21ADD25-7889-49DE-B39D-5CD4813ED198}"/>
    <dgm:cxn modelId="{332492E8-E1EF-4458-994F-2BFA277B9C4F}" type="presParOf" srcId="{2D7E9A59-7D92-4758-86C5-D7424130B8E8}" destId="{DAC215F1-3AB4-4C56-82CF-AC7DFA62AC83}" srcOrd="0" destOrd="0" presId="urn:microsoft.com/office/officeart/2005/8/layout/cycle3"/>
    <dgm:cxn modelId="{223C051E-948A-472A-A6DF-FADAC2E209C8}" type="presParOf" srcId="{DAC215F1-3AB4-4C56-82CF-AC7DFA62AC83}" destId="{B54EE7D2-29F1-499C-A964-F36E6364B0CD}" srcOrd="0" destOrd="0" presId="urn:microsoft.com/office/officeart/2005/8/layout/cycle3"/>
    <dgm:cxn modelId="{DD07E6BB-4D93-41E6-9EB7-E03FDCE90D15}" type="presParOf" srcId="{DAC215F1-3AB4-4C56-82CF-AC7DFA62AC83}" destId="{760A4829-FC5B-4FEE-87C8-809D27ADE9AA}" srcOrd="1" destOrd="0" presId="urn:microsoft.com/office/officeart/2005/8/layout/cycle3"/>
    <dgm:cxn modelId="{D009CD0B-3EB9-4F88-A3A7-DE38A4F90967}" type="presParOf" srcId="{DAC215F1-3AB4-4C56-82CF-AC7DFA62AC83}" destId="{C2329413-BC3D-4AA7-A8F8-7AE8CC6E30BE}" srcOrd="2" destOrd="0" presId="urn:microsoft.com/office/officeart/2005/8/layout/cycle3"/>
    <dgm:cxn modelId="{BFD32DC3-6F5F-4FBC-B153-8F0BB848AB7C}" type="presParOf" srcId="{DAC215F1-3AB4-4C56-82CF-AC7DFA62AC83}" destId="{37E6B756-A9C7-4E2E-85E0-D145E5880330}" srcOrd="3" destOrd="0" presId="urn:microsoft.com/office/officeart/2005/8/layout/cycle3"/>
    <dgm:cxn modelId="{FA4E6EFC-CF37-4957-B7D9-4509726F2FFD}" type="presParOf" srcId="{DAC215F1-3AB4-4C56-82CF-AC7DFA62AC83}" destId="{38715A57-4D13-45DF-9C97-7B27C9608248}" srcOrd="4" destOrd="0" presId="urn:microsoft.com/office/officeart/2005/8/layout/cycle3"/>
    <dgm:cxn modelId="{19DF7AE3-7B3C-442A-944C-282C07AC013F}" type="presParOf" srcId="{DAC215F1-3AB4-4C56-82CF-AC7DFA62AC83}" destId="{8D920448-E5E4-4E83-835C-2861E7F22611}"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D1E21E-6665-4AE6-9D16-1B110D1FA6B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794C731F-5190-41E4-A937-00F713C631E6}">
      <dgm:prSet phldrT="[Testo]" custT="1"/>
      <dgm:spPr>
        <a:solidFill>
          <a:srgbClr val="FFC000"/>
        </a:solidFill>
      </dgm:spPr>
      <dgm:t>
        <a:bodyPr/>
        <a:lstStyle/>
        <a:p>
          <a:r>
            <a:rPr lang="it-IT" sz="2800" dirty="0" smtClean="0">
              <a:solidFill>
                <a:schemeClr val="tx1"/>
              </a:solidFill>
              <a:latin typeface="Comic Sans MS" pitchFamily="66" charset="0"/>
            </a:rPr>
            <a:t>istituzione del “</a:t>
          </a:r>
          <a:r>
            <a:rPr lang="it-IT" sz="2800" b="1" dirty="0" smtClean="0">
              <a:solidFill>
                <a:schemeClr val="tx1"/>
              </a:solidFill>
              <a:latin typeface="Comic Sans MS" pitchFamily="66" charset="0"/>
            </a:rPr>
            <a:t>Consiglio comunale dei ragazzi</a:t>
          </a:r>
          <a:r>
            <a:rPr lang="it-IT" sz="2800" dirty="0" smtClean="0">
              <a:solidFill>
                <a:schemeClr val="tx1"/>
              </a:solidFill>
              <a:latin typeface="Comic Sans MS" pitchFamily="66" charset="0"/>
            </a:rPr>
            <a:t>”</a:t>
          </a:r>
          <a:endParaRPr lang="it-IT" sz="2800" dirty="0">
            <a:solidFill>
              <a:schemeClr val="tx1"/>
            </a:solidFill>
            <a:latin typeface="Comic Sans MS" pitchFamily="66" charset="0"/>
          </a:endParaRPr>
        </a:p>
      </dgm:t>
    </dgm:pt>
    <dgm:pt modelId="{4495933E-8550-4D82-9EDF-D8C83825375F}" type="parTrans" cxnId="{22B4AB45-639A-4362-B2E7-91400FC8638B}">
      <dgm:prSet/>
      <dgm:spPr/>
      <dgm:t>
        <a:bodyPr/>
        <a:lstStyle/>
        <a:p>
          <a:endParaRPr lang="it-IT"/>
        </a:p>
      </dgm:t>
    </dgm:pt>
    <dgm:pt modelId="{B189CE03-6C6C-4FB0-A0E3-86F53683BDCA}" type="sibTrans" cxnId="{22B4AB45-639A-4362-B2E7-91400FC8638B}">
      <dgm:prSet/>
      <dgm:spPr/>
      <dgm:t>
        <a:bodyPr/>
        <a:lstStyle/>
        <a:p>
          <a:endParaRPr lang="it-IT"/>
        </a:p>
      </dgm:t>
    </dgm:pt>
    <dgm:pt modelId="{EC065796-7106-46E4-9246-61982B5DD627}">
      <dgm:prSet phldrT="[Testo]" custT="1"/>
      <dgm:spPr>
        <a:solidFill>
          <a:srgbClr val="92D050"/>
        </a:solidFill>
      </dgm:spPr>
      <dgm:t>
        <a:bodyPr/>
        <a:lstStyle/>
        <a:p>
          <a:r>
            <a:rPr lang="it-IT" sz="2400" dirty="0" smtClean="0">
              <a:solidFill>
                <a:schemeClr val="tx1"/>
              </a:solidFill>
              <a:latin typeface="Comic Sans MS" pitchFamily="66" charset="0"/>
            </a:rPr>
            <a:t>creazione di spazi di ascolto dei disagi e dei bisogni quotidiani</a:t>
          </a:r>
          <a:endParaRPr lang="it-IT" sz="2400" dirty="0">
            <a:solidFill>
              <a:schemeClr val="tx1"/>
            </a:solidFill>
            <a:latin typeface="Comic Sans MS" pitchFamily="66" charset="0"/>
          </a:endParaRPr>
        </a:p>
      </dgm:t>
    </dgm:pt>
    <dgm:pt modelId="{247B141D-04FD-43C9-9295-B0E837FCB384}" type="parTrans" cxnId="{ACD87739-5B13-453A-8246-446980E7A178}">
      <dgm:prSet/>
      <dgm:spPr/>
      <dgm:t>
        <a:bodyPr/>
        <a:lstStyle/>
        <a:p>
          <a:endParaRPr lang="it-IT"/>
        </a:p>
      </dgm:t>
    </dgm:pt>
    <dgm:pt modelId="{37C035B3-BC24-41E0-87A5-9D2503E4966B}" type="sibTrans" cxnId="{ACD87739-5B13-453A-8246-446980E7A178}">
      <dgm:prSet/>
      <dgm:spPr/>
      <dgm:t>
        <a:bodyPr/>
        <a:lstStyle/>
        <a:p>
          <a:endParaRPr lang="it-IT"/>
        </a:p>
      </dgm:t>
    </dgm:pt>
    <dgm:pt modelId="{3338514B-0C68-483F-B58C-31B799C5830D}">
      <dgm:prSet phldrT="[Testo]" custT="1"/>
      <dgm:spPr>
        <a:solidFill>
          <a:srgbClr val="FF0000"/>
        </a:solidFill>
      </dgm:spPr>
      <dgm:t>
        <a:bodyPr/>
        <a:lstStyle/>
        <a:p>
          <a:r>
            <a:rPr lang="it-IT" sz="2400" dirty="0" smtClean="0">
              <a:solidFill>
                <a:schemeClr val="tx1"/>
              </a:solidFill>
              <a:latin typeface="Comic Sans MS" pitchFamily="66" charset="0"/>
            </a:rPr>
            <a:t>coinvolgimento e sensibilizzazione della popolazione rispetto alle tematiche affrontate</a:t>
          </a:r>
          <a:endParaRPr lang="it-IT" sz="2400" dirty="0">
            <a:solidFill>
              <a:schemeClr val="tx1"/>
            </a:solidFill>
            <a:latin typeface="Comic Sans MS" pitchFamily="66" charset="0"/>
          </a:endParaRPr>
        </a:p>
      </dgm:t>
    </dgm:pt>
    <dgm:pt modelId="{CB2DAB75-23D7-4F32-BCC4-1EA67664E281}" type="parTrans" cxnId="{B1B84CBD-31E0-4171-A13D-34944F79652D}">
      <dgm:prSet/>
      <dgm:spPr/>
      <dgm:t>
        <a:bodyPr/>
        <a:lstStyle/>
        <a:p>
          <a:endParaRPr lang="it-IT"/>
        </a:p>
      </dgm:t>
    </dgm:pt>
    <dgm:pt modelId="{C53CB5DC-CAA0-4386-8589-A7B61363A6EA}" type="sibTrans" cxnId="{B1B84CBD-31E0-4171-A13D-34944F79652D}">
      <dgm:prSet/>
      <dgm:spPr/>
      <dgm:t>
        <a:bodyPr/>
        <a:lstStyle/>
        <a:p>
          <a:endParaRPr lang="it-IT"/>
        </a:p>
      </dgm:t>
    </dgm:pt>
    <dgm:pt modelId="{4FE7711D-E2F9-4E86-9368-D531106F188D}" type="pres">
      <dgm:prSet presAssocID="{13D1E21E-6665-4AE6-9D16-1B110D1FA6BD}" presName="linear" presStyleCnt="0">
        <dgm:presLayoutVars>
          <dgm:dir/>
          <dgm:animLvl val="lvl"/>
          <dgm:resizeHandles val="exact"/>
        </dgm:presLayoutVars>
      </dgm:prSet>
      <dgm:spPr/>
      <dgm:t>
        <a:bodyPr/>
        <a:lstStyle/>
        <a:p>
          <a:endParaRPr lang="it-IT"/>
        </a:p>
      </dgm:t>
    </dgm:pt>
    <dgm:pt modelId="{81BDF949-88F2-4FB4-A974-3F093BE3123E}" type="pres">
      <dgm:prSet presAssocID="{794C731F-5190-41E4-A937-00F713C631E6}" presName="parentLin" presStyleCnt="0"/>
      <dgm:spPr/>
    </dgm:pt>
    <dgm:pt modelId="{31D20BF8-0C13-41B4-BC7F-3621936ECFDB}" type="pres">
      <dgm:prSet presAssocID="{794C731F-5190-41E4-A937-00F713C631E6}" presName="parentLeftMargin" presStyleLbl="node1" presStyleIdx="0" presStyleCnt="3"/>
      <dgm:spPr/>
      <dgm:t>
        <a:bodyPr/>
        <a:lstStyle/>
        <a:p>
          <a:endParaRPr lang="it-IT"/>
        </a:p>
      </dgm:t>
    </dgm:pt>
    <dgm:pt modelId="{39C7E93C-D554-46FA-B1EC-118E0F6B99F4}" type="pres">
      <dgm:prSet presAssocID="{794C731F-5190-41E4-A937-00F713C631E6}" presName="parentText" presStyleLbl="node1" presStyleIdx="0" presStyleCnt="3" custAng="21075799" custScaleY="107965" custLinFactNeighborX="-35959" custLinFactNeighborY="-9929">
        <dgm:presLayoutVars>
          <dgm:chMax val="0"/>
          <dgm:bulletEnabled val="1"/>
        </dgm:presLayoutVars>
      </dgm:prSet>
      <dgm:spPr/>
      <dgm:t>
        <a:bodyPr/>
        <a:lstStyle/>
        <a:p>
          <a:endParaRPr lang="it-IT"/>
        </a:p>
      </dgm:t>
    </dgm:pt>
    <dgm:pt modelId="{32E4B46F-886F-411A-A0DD-6D485F3FD635}" type="pres">
      <dgm:prSet presAssocID="{794C731F-5190-41E4-A937-00F713C631E6}" presName="negativeSpace" presStyleCnt="0"/>
      <dgm:spPr/>
    </dgm:pt>
    <dgm:pt modelId="{1114D453-224A-4FFC-B011-2B1C6DF3298C}" type="pres">
      <dgm:prSet presAssocID="{794C731F-5190-41E4-A937-00F713C631E6}" presName="childText" presStyleLbl="conFgAcc1" presStyleIdx="0" presStyleCnt="3" custFlipHor="1" custScaleX="681" custScaleY="114857" custLinFactY="172175" custLinFactNeighborX="68254" custLinFactNeighborY="200000">
        <dgm:presLayoutVars>
          <dgm:bulletEnabled val="1"/>
        </dgm:presLayoutVars>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it-IT"/>
        </a:p>
      </dgm:t>
    </dgm:pt>
    <dgm:pt modelId="{FD25E83A-95CA-4ED6-8A34-F3B363E4C739}" type="pres">
      <dgm:prSet presAssocID="{B189CE03-6C6C-4FB0-A0E3-86F53683BDCA}" presName="spaceBetweenRectangles" presStyleCnt="0"/>
      <dgm:spPr/>
    </dgm:pt>
    <dgm:pt modelId="{1E3ACFD1-A064-4078-9D82-8D453ED0504A}" type="pres">
      <dgm:prSet presAssocID="{EC065796-7106-46E4-9246-61982B5DD627}" presName="parentLin" presStyleCnt="0"/>
      <dgm:spPr/>
    </dgm:pt>
    <dgm:pt modelId="{D369DD57-7D4F-414E-96C6-6112CB10EAC8}" type="pres">
      <dgm:prSet presAssocID="{EC065796-7106-46E4-9246-61982B5DD627}" presName="parentLeftMargin" presStyleLbl="node1" presStyleIdx="0" presStyleCnt="3"/>
      <dgm:spPr/>
      <dgm:t>
        <a:bodyPr/>
        <a:lstStyle/>
        <a:p>
          <a:endParaRPr lang="it-IT"/>
        </a:p>
      </dgm:t>
    </dgm:pt>
    <dgm:pt modelId="{1D7C1A75-DA2A-4E93-9E71-377AC311C740}" type="pres">
      <dgm:prSet presAssocID="{EC065796-7106-46E4-9246-61982B5DD627}" presName="parentText" presStyleLbl="node1" presStyleIdx="1" presStyleCnt="3" custAng="183653" custScaleX="99969" custScaleY="117824" custLinFactNeighborX="-11603" custLinFactNeighborY="-49201">
        <dgm:presLayoutVars>
          <dgm:chMax val="0"/>
          <dgm:bulletEnabled val="1"/>
        </dgm:presLayoutVars>
      </dgm:prSet>
      <dgm:spPr/>
      <dgm:t>
        <a:bodyPr/>
        <a:lstStyle/>
        <a:p>
          <a:endParaRPr lang="it-IT"/>
        </a:p>
      </dgm:t>
    </dgm:pt>
    <dgm:pt modelId="{EC9BCE73-467E-4A1A-BD1B-8CEDFD04000E}" type="pres">
      <dgm:prSet presAssocID="{EC065796-7106-46E4-9246-61982B5DD627}" presName="negativeSpace" presStyleCnt="0"/>
      <dgm:spPr/>
    </dgm:pt>
    <dgm:pt modelId="{0A557352-9086-4202-8974-7751E116126C}" type="pres">
      <dgm:prSet presAssocID="{EC065796-7106-46E4-9246-61982B5DD627}" presName="childText" presStyleLbl="conFgAcc1" presStyleIdx="1" presStyleCnt="3" custFlipVert="1" custFlipHor="1" custScaleX="719" custScaleY="36618" custLinFactY="100000" custLinFactNeighborX="21429" custLinFactNeighborY="170302">
        <dgm:presLayoutVars>
          <dgm:bulletEnabled val="1"/>
        </dgm:presLayoutVars>
      </dgm:prSet>
      <dgm:spPr/>
    </dgm:pt>
    <dgm:pt modelId="{6BFFC1BD-E75A-49B4-9346-2B26997AA4A6}" type="pres">
      <dgm:prSet presAssocID="{37C035B3-BC24-41E0-87A5-9D2503E4966B}" presName="spaceBetweenRectangles" presStyleCnt="0"/>
      <dgm:spPr/>
    </dgm:pt>
    <dgm:pt modelId="{0943AEFF-6177-4006-9407-63943703C73B}" type="pres">
      <dgm:prSet presAssocID="{3338514B-0C68-483F-B58C-31B799C5830D}" presName="parentLin" presStyleCnt="0"/>
      <dgm:spPr/>
    </dgm:pt>
    <dgm:pt modelId="{248237AD-3BE6-4382-BA13-A0F806C69D2F}" type="pres">
      <dgm:prSet presAssocID="{3338514B-0C68-483F-B58C-31B799C5830D}" presName="parentLeftMargin" presStyleLbl="node1" presStyleIdx="1" presStyleCnt="3"/>
      <dgm:spPr/>
      <dgm:t>
        <a:bodyPr/>
        <a:lstStyle/>
        <a:p>
          <a:endParaRPr lang="it-IT"/>
        </a:p>
      </dgm:t>
    </dgm:pt>
    <dgm:pt modelId="{2BBFFEFE-0967-47B2-8E71-239ED97C413D}" type="pres">
      <dgm:prSet presAssocID="{3338514B-0C68-483F-B58C-31B799C5830D}" presName="parentText" presStyleLbl="node1" presStyleIdx="2" presStyleCnt="3" custAng="21105290" custScaleY="133044" custLinFactNeighborX="-15188" custLinFactNeighborY="-33213">
        <dgm:presLayoutVars>
          <dgm:chMax val="0"/>
          <dgm:bulletEnabled val="1"/>
        </dgm:presLayoutVars>
      </dgm:prSet>
      <dgm:spPr/>
      <dgm:t>
        <a:bodyPr/>
        <a:lstStyle/>
        <a:p>
          <a:endParaRPr lang="it-IT"/>
        </a:p>
      </dgm:t>
    </dgm:pt>
    <dgm:pt modelId="{09520B66-AB74-4572-9483-0717C500808D}" type="pres">
      <dgm:prSet presAssocID="{3338514B-0C68-483F-B58C-31B799C5830D}" presName="negativeSpace" presStyleCnt="0"/>
      <dgm:spPr/>
    </dgm:pt>
    <dgm:pt modelId="{1616153D-4F8C-4EE0-9A80-E71CC9436286}" type="pres">
      <dgm:prSet presAssocID="{3338514B-0C68-483F-B58C-31B799C5830D}" presName="childText" presStyleLbl="conFgAcc1" presStyleIdx="2" presStyleCnt="3" custAng="0" custFlipVert="1" custScaleY="3944" custLinFactNeighborX="-2381" custLinFactNeighborY="62379">
        <dgm:presLayoutVars>
          <dgm:bulletEnabled val="1"/>
        </dgm:presLayoutVars>
        <dgm:style>
          <a:lnRef idx="1">
            <a:schemeClr val="accent3"/>
          </a:lnRef>
          <a:fillRef idx="3">
            <a:schemeClr val="accent3"/>
          </a:fillRef>
          <a:effectRef idx="2">
            <a:schemeClr val="accent3"/>
          </a:effectRef>
          <a:fontRef idx="minor">
            <a:schemeClr val="lt1"/>
          </a:fontRef>
        </dgm:style>
      </dgm:prSet>
      <dgm:spPr/>
      <dgm:t>
        <a:bodyPr/>
        <a:lstStyle/>
        <a:p>
          <a:endParaRPr lang="it-IT"/>
        </a:p>
      </dgm:t>
    </dgm:pt>
  </dgm:ptLst>
  <dgm:cxnLst>
    <dgm:cxn modelId="{A7246756-CDEB-47B7-94B9-B47FBC17C2F5}" type="presOf" srcId="{3338514B-0C68-483F-B58C-31B799C5830D}" destId="{2BBFFEFE-0967-47B2-8E71-239ED97C413D}" srcOrd="1" destOrd="0" presId="urn:microsoft.com/office/officeart/2005/8/layout/list1"/>
    <dgm:cxn modelId="{ACD87739-5B13-453A-8246-446980E7A178}" srcId="{13D1E21E-6665-4AE6-9D16-1B110D1FA6BD}" destId="{EC065796-7106-46E4-9246-61982B5DD627}" srcOrd="1" destOrd="0" parTransId="{247B141D-04FD-43C9-9295-B0E837FCB384}" sibTransId="{37C035B3-BC24-41E0-87A5-9D2503E4966B}"/>
    <dgm:cxn modelId="{8F6600E3-8A3A-4D44-A76F-F436C65C402F}" type="presOf" srcId="{794C731F-5190-41E4-A937-00F713C631E6}" destId="{39C7E93C-D554-46FA-B1EC-118E0F6B99F4}" srcOrd="1" destOrd="0" presId="urn:microsoft.com/office/officeart/2005/8/layout/list1"/>
    <dgm:cxn modelId="{B1B84CBD-31E0-4171-A13D-34944F79652D}" srcId="{13D1E21E-6665-4AE6-9D16-1B110D1FA6BD}" destId="{3338514B-0C68-483F-B58C-31B799C5830D}" srcOrd="2" destOrd="0" parTransId="{CB2DAB75-23D7-4F32-BCC4-1EA67664E281}" sibTransId="{C53CB5DC-CAA0-4386-8589-A7B61363A6EA}"/>
    <dgm:cxn modelId="{7A7F40AC-82A4-42EE-A921-93E4A59CBCAF}" type="presOf" srcId="{13D1E21E-6665-4AE6-9D16-1B110D1FA6BD}" destId="{4FE7711D-E2F9-4E86-9368-D531106F188D}" srcOrd="0" destOrd="0" presId="urn:microsoft.com/office/officeart/2005/8/layout/list1"/>
    <dgm:cxn modelId="{D9C78B23-A588-44B3-9054-4F1187BFF2DC}" type="presOf" srcId="{EC065796-7106-46E4-9246-61982B5DD627}" destId="{D369DD57-7D4F-414E-96C6-6112CB10EAC8}" srcOrd="0" destOrd="0" presId="urn:microsoft.com/office/officeart/2005/8/layout/list1"/>
    <dgm:cxn modelId="{30423F5B-F2DE-47F2-93CF-354ABF5E1064}" type="presOf" srcId="{794C731F-5190-41E4-A937-00F713C631E6}" destId="{31D20BF8-0C13-41B4-BC7F-3621936ECFDB}" srcOrd="0" destOrd="0" presId="urn:microsoft.com/office/officeart/2005/8/layout/list1"/>
    <dgm:cxn modelId="{22B4AB45-639A-4362-B2E7-91400FC8638B}" srcId="{13D1E21E-6665-4AE6-9D16-1B110D1FA6BD}" destId="{794C731F-5190-41E4-A937-00F713C631E6}" srcOrd="0" destOrd="0" parTransId="{4495933E-8550-4D82-9EDF-D8C83825375F}" sibTransId="{B189CE03-6C6C-4FB0-A0E3-86F53683BDCA}"/>
    <dgm:cxn modelId="{45145B98-D44B-4507-8C81-F0B78AB4156B}" type="presOf" srcId="{EC065796-7106-46E4-9246-61982B5DD627}" destId="{1D7C1A75-DA2A-4E93-9E71-377AC311C740}" srcOrd="1" destOrd="0" presId="urn:microsoft.com/office/officeart/2005/8/layout/list1"/>
    <dgm:cxn modelId="{25A52EB9-8E28-44FE-8636-92E60FAD60C8}" type="presOf" srcId="{3338514B-0C68-483F-B58C-31B799C5830D}" destId="{248237AD-3BE6-4382-BA13-A0F806C69D2F}" srcOrd="0" destOrd="0" presId="urn:microsoft.com/office/officeart/2005/8/layout/list1"/>
    <dgm:cxn modelId="{859FDD41-F135-433F-B3EF-A90AE1333565}" type="presParOf" srcId="{4FE7711D-E2F9-4E86-9368-D531106F188D}" destId="{81BDF949-88F2-4FB4-A974-3F093BE3123E}" srcOrd="0" destOrd="0" presId="urn:microsoft.com/office/officeart/2005/8/layout/list1"/>
    <dgm:cxn modelId="{F860C4DD-8321-49E4-8BEF-1CFAA5A1211A}" type="presParOf" srcId="{81BDF949-88F2-4FB4-A974-3F093BE3123E}" destId="{31D20BF8-0C13-41B4-BC7F-3621936ECFDB}" srcOrd="0" destOrd="0" presId="urn:microsoft.com/office/officeart/2005/8/layout/list1"/>
    <dgm:cxn modelId="{3877DC48-39A2-45BD-9419-177EBA26BFE5}" type="presParOf" srcId="{81BDF949-88F2-4FB4-A974-3F093BE3123E}" destId="{39C7E93C-D554-46FA-B1EC-118E0F6B99F4}" srcOrd="1" destOrd="0" presId="urn:microsoft.com/office/officeart/2005/8/layout/list1"/>
    <dgm:cxn modelId="{C79692FF-D5C0-4D88-B451-270781C2C992}" type="presParOf" srcId="{4FE7711D-E2F9-4E86-9368-D531106F188D}" destId="{32E4B46F-886F-411A-A0DD-6D485F3FD635}" srcOrd="1" destOrd="0" presId="urn:microsoft.com/office/officeart/2005/8/layout/list1"/>
    <dgm:cxn modelId="{B2EAAB48-17C8-4389-BDC6-074E9B58CB50}" type="presParOf" srcId="{4FE7711D-E2F9-4E86-9368-D531106F188D}" destId="{1114D453-224A-4FFC-B011-2B1C6DF3298C}" srcOrd="2" destOrd="0" presId="urn:microsoft.com/office/officeart/2005/8/layout/list1"/>
    <dgm:cxn modelId="{CF33FE98-5F94-4844-8299-DF89ED2397CD}" type="presParOf" srcId="{4FE7711D-E2F9-4E86-9368-D531106F188D}" destId="{FD25E83A-95CA-4ED6-8A34-F3B363E4C739}" srcOrd="3" destOrd="0" presId="urn:microsoft.com/office/officeart/2005/8/layout/list1"/>
    <dgm:cxn modelId="{16F4A320-7217-4581-B3E9-DD222407CC7F}" type="presParOf" srcId="{4FE7711D-E2F9-4E86-9368-D531106F188D}" destId="{1E3ACFD1-A064-4078-9D82-8D453ED0504A}" srcOrd="4" destOrd="0" presId="urn:microsoft.com/office/officeart/2005/8/layout/list1"/>
    <dgm:cxn modelId="{380E6E66-B35D-4256-95DD-1395AA9D0CFD}" type="presParOf" srcId="{1E3ACFD1-A064-4078-9D82-8D453ED0504A}" destId="{D369DD57-7D4F-414E-96C6-6112CB10EAC8}" srcOrd="0" destOrd="0" presId="urn:microsoft.com/office/officeart/2005/8/layout/list1"/>
    <dgm:cxn modelId="{A148A7B3-E4B8-4A2B-BC86-C7AB10A556F0}" type="presParOf" srcId="{1E3ACFD1-A064-4078-9D82-8D453ED0504A}" destId="{1D7C1A75-DA2A-4E93-9E71-377AC311C740}" srcOrd="1" destOrd="0" presId="urn:microsoft.com/office/officeart/2005/8/layout/list1"/>
    <dgm:cxn modelId="{1348CAB5-6079-43B5-9148-D3A63D2F7E63}" type="presParOf" srcId="{4FE7711D-E2F9-4E86-9368-D531106F188D}" destId="{EC9BCE73-467E-4A1A-BD1B-8CEDFD04000E}" srcOrd="5" destOrd="0" presId="urn:microsoft.com/office/officeart/2005/8/layout/list1"/>
    <dgm:cxn modelId="{334DE04F-B09F-477D-B762-9F511BEE4FC3}" type="presParOf" srcId="{4FE7711D-E2F9-4E86-9368-D531106F188D}" destId="{0A557352-9086-4202-8974-7751E116126C}" srcOrd="6" destOrd="0" presId="urn:microsoft.com/office/officeart/2005/8/layout/list1"/>
    <dgm:cxn modelId="{139409F2-2CC4-477C-9F5D-AF7F37195FFB}" type="presParOf" srcId="{4FE7711D-E2F9-4E86-9368-D531106F188D}" destId="{6BFFC1BD-E75A-49B4-9346-2B26997AA4A6}" srcOrd="7" destOrd="0" presId="urn:microsoft.com/office/officeart/2005/8/layout/list1"/>
    <dgm:cxn modelId="{F7741E1C-336D-452A-A08E-679B9A8FCE34}" type="presParOf" srcId="{4FE7711D-E2F9-4E86-9368-D531106F188D}" destId="{0943AEFF-6177-4006-9407-63943703C73B}" srcOrd="8" destOrd="0" presId="urn:microsoft.com/office/officeart/2005/8/layout/list1"/>
    <dgm:cxn modelId="{36FFA72B-DF38-4B57-87DD-E15039FA5C33}" type="presParOf" srcId="{0943AEFF-6177-4006-9407-63943703C73B}" destId="{248237AD-3BE6-4382-BA13-A0F806C69D2F}" srcOrd="0" destOrd="0" presId="urn:microsoft.com/office/officeart/2005/8/layout/list1"/>
    <dgm:cxn modelId="{C0758B10-B543-4A5E-A843-33566C3859A1}" type="presParOf" srcId="{0943AEFF-6177-4006-9407-63943703C73B}" destId="{2BBFFEFE-0967-47B2-8E71-239ED97C413D}" srcOrd="1" destOrd="0" presId="urn:microsoft.com/office/officeart/2005/8/layout/list1"/>
    <dgm:cxn modelId="{9D56D6F9-AE72-4558-8462-B6143E0B83B1}" type="presParOf" srcId="{4FE7711D-E2F9-4E86-9368-D531106F188D}" destId="{09520B66-AB74-4572-9483-0717C500808D}" srcOrd="9" destOrd="0" presId="urn:microsoft.com/office/officeart/2005/8/layout/list1"/>
    <dgm:cxn modelId="{2DF0EF72-3ED6-48EF-893A-722D575EFBF5}" type="presParOf" srcId="{4FE7711D-E2F9-4E86-9368-D531106F188D}" destId="{1616153D-4F8C-4EE0-9A80-E71CC943628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ECA6D-8791-409A-AB1C-48256E706D63}"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t-IT"/>
        </a:p>
      </dgm:t>
    </dgm:pt>
    <dgm:pt modelId="{742183A8-52BA-458C-A4A0-E46118627493}">
      <dgm:prSet phldrT="[Testo]"/>
      <dgm:spPr>
        <a:solidFill>
          <a:srgbClr val="92D050"/>
        </a:solidFill>
      </dgm:spPr>
      <dgm:t>
        <a:bodyPr/>
        <a:lstStyle/>
        <a:p>
          <a:r>
            <a:rPr lang="it-IT" dirty="0" smtClean="0">
              <a:solidFill>
                <a:schemeClr val="tx1"/>
              </a:solidFill>
              <a:latin typeface="Comic Sans MS" pitchFamily="66" charset="0"/>
            </a:rPr>
            <a:t>conoscenza dei principali reati minorili con particolare riferimento ai reati informatici</a:t>
          </a:r>
          <a:endParaRPr lang="it-IT" dirty="0">
            <a:solidFill>
              <a:schemeClr val="tx1"/>
            </a:solidFill>
            <a:latin typeface="Comic Sans MS" pitchFamily="66" charset="0"/>
          </a:endParaRPr>
        </a:p>
      </dgm:t>
    </dgm:pt>
    <dgm:pt modelId="{1DDFA851-137C-4304-BB68-BB0DDAC4E8E0}" type="parTrans" cxnId="{DBD5F41F-32E2-4CF5-95EF-548818598F4F}">
      <dgm:prSet/>
      <dgm:spPr/>
      <dgm:t>
        <a:bodyPr/>
        <a:lstStyle/>
        <a:p>
          <a:endParaRPr lang="it-IT"/>
        </a:p>
      </dgm:t>
    </dgm:pt>
    <dgm:pt modelId="{974D803A-B1BC-4C17-8B4D-47AF9AE6F78B}" type="sibTrans" cxnId="{DBD5F41F-32E2-4CF5-95EF-548818598F4F}">
      <dgm:prSet/>
      <dgm:spPr/>
      <dgm:t>
        <a:bodyPr/>
        <a:lstStyle/>
        <a:p>
          <a:endParaRPr lang="it-IT"/>
        </a:p>
      </dgm:t>
    </dgm:pt>
    <dgm:pt modelId="{D669FD05-716C-47EC-9725-7C38AE18F40B}" type="pres">
      <dgm:prSet presAssocID="{5BEECA6D-8791-409A-AB1C-48256E706D63}" presName="diagram" presStyleCnt="0">
        <dgm:presLayoutVars>
          <dgm:dir/>
          <dgm:resizeHandles val="exact"/>
        </dgm:presLayoutVars>
      </dgm:prSet>
      <dgm:spPr/>
      <dgm:t>
        <a:bodyPr/>
        <a:lstStyle/>
        <a:p>
          <a:endParaRPr lang="it-IT"/>
        </a:p>
      </dgm:t>
    </dgm:pt>
    <dgm:pt modelId="{D0604FCF-E713-467C-88A9-6511163C395F}" type="pres">
      <dgm:prSet presAssocID="{742183A8-52BA-458C-A4A0-E46118627493}" presName="node" presStyleLbl="node1" presStyleIdx="0" presStyleCnt="1" custScaleY="69289" custLinFactNeighborX="-6027" custLinFactNeighborY="15513">
        <dgm:presLayoutVars>
          <dgm:bulletEnabled val="1"/>
        </dgm:presLayoutVars>
      </dgm:prSet>
      <dgm:spPr/>
      <dgm:t>
        <a:bodyPr/>
        <a:lstStyle/>
        <a:p>
          <a:endParaRPr lang="it-IT"/>
        </a:p>
      </dgm:t>
    </dgm:pt>
  </dgm:ptLst>
  <dgm:cxnLst>
    <dgm:cxn modelId="{DBD5F41F-32E2-4CF5-95EF-548818598F4F}" srcId="{5BEECA6D-8791-409A-AB1C-48256E706D63}" destId="{742183A8-52BA-458C-A4A0-E46118627493}" srcOrd="0" destOrd="0" parTransId="{1DDFA851-137C-4304-BB68-BB0DDAC4E8E0}" sibTransId="{974D803A-B1BC-4C17-8B4D-47AF9AE6F78B}"/>
    <dgm:cxn modelId="{2C336B09-84D7-45F9-B9AC-5C80971B165B}" type="presOf" srcId="{742183A8-52BA-458C-A4A0-E46118627493}" destId="{D0604FCF-E713-467C-88A9-6511163C395F}" srcOrd="0" destOrd="0" presId="urn:microsoft.com/office/officeart/2005/8/layout/default#1"/>
    <dgm:cxn modelId="{39C1F46A-681F-4E0B-A1C4-75F97FD46391}" type="presOf" srcId="{5BEECA6D-8791-409A-AB1C-48256E706D63}" destId="{D669FD05-716C-47EC-9725-7C38AE18F40B}" srcOrd="0" destOrd="0" presId="urn:microsoft.com/office/officeart/2005/8/layout/default#1"/>
    <dgm:cxn modelId="{8188845A-B024-424F-B51F-760904F98008}" type="presParOf" srcId="{D669FD05-716C-47EC-9725-7C38AE18F40B}" destId="{D0604FCF-E713-467C-88A9-6511163C395F}"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31729-A002-49A9-B2BB-92F6148B38EC}">
      <dsp:nvSpPr>
        <dsp:cNvPr id="0" name=""/>
        <dsp:cNvSpPr/>
      </dsp:nvSpPr>
      <dsp:spPr>
        <a:xfrm rot="21002130">
          <a:off x="186592" y="3257199"/>
          <a:ext cx="6347232" cy="1356970"/>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kern="1200" dirty="0" smtClean="0">
              <a:solidFill>
                <a:srgbClr val="00000A"/>
              </a:solidFill>
              <a:latin typeface="Comic Sans MS" pitchFamily="66" charset="0"/>
            </a:rPr>
            <a:t>promozione di attività che avvicinino i giovani alle Istituzioni</a:t>
          </a:r>
          <a:endParaRPr lang="it-IT" sz="2800" kern="1200" dirty="0">
            <a:latin typeface="Comic Sans MS" pitchFamily="66" charset="0"/>
          </a:endParaRPr>
        </a:p>
      </dsp:txBody>
      <dsp:txXfrm>
        <a:off x="186592" y="3257199"/>
        <a:ext cx="6347232" cy="1356970"/>
      </dsp:txXfrm>
    </dsp:sp>
    <dsp:sp modelId="{BA27A5EE-14FF-4429-A8D3-5C9A45BC1919}">
      <dsp:nvSpPr>
        <dsp:cNvPr id="0" name=""/>
        <dsp:cNvSpPr/>
      </dsp:nvSpPr>
      <dsp:spPr>
        <a:xfrm rot="11210614">
          <a:off x="72446" y="1690793"/>
          <a:ext cx="6720417" cy="1617252"/>
        </a:xfrm>
        <a:prstGeom prst="upArrowCallou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kern="1200" dirty="0" smtClean="0">
              <a:solidFill>
                <a:srgbClr val="00000A"/>
              </a:solidFill>
              <a:latin typeface="Comic Sans MS" pitchFamily="66" charset="0"/>
            </a:rPr>
            <a:t>cooperazione in attività di sostegno alle fasce deboli</a:t>
          </a:r>
          <a:endParaRPr lang="it-IT" sz="2800" kern="1200" dirty="0">
            <a:latin typeface="Comic Sans MS" pitchFamily="66" charset="0"/>
          </a:endParaRPr>
        </a:p>
      </dsp:txBody>
      <dsp:txXfrm rot="10800000">
        <a:off x="106192" y="1692811"/>
        <a:ext cx="6720417" cy="1050842"/>
      </dsp:txXfrm>
    </dsp:sp>
    <dsp:sp modelId="{0FC991AD-FA32-40B9-9948-1549DF1264B4}">
      <dsp:nvSpPr>
        <dsp:cNvPr id="0" name=""/>
        <dsp:cNvSpPr/>
      </dsp:nvSpPr>
      <dsp:spPr>
        <a:xfrm rot="10205401">
          <a:off x="70362" y="2233"/>
          <a:ext cx="6579691" cy="1678423"/>
        </a:xfrm>
        <a:prstGeom prst="upArrowCallou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kern="1200" dirty="0" smtClean="0">
              <a:solidFill>
                <a:srgbClr val="00000A"/>
              </a:solidFill>
              <a:latin typeface="Comic Sans MS" pitchFamily="66" charset="0"/>
            </a:rPr>
            <a:t>impegno civico e  partecipazione attiva nelle problematiche sociali</a:t>
          </a:r>
          <a:endParaRPr lang="it-IT" sz="2800" kern="1200" dirty="0">
            <a:latin typeface="Comic Sans MS" pitchFamily="66" charset="0"/>
          </a:endParaRPr>
        </a:p>
      </dsp:txBody>
      <dsp:txXfrm rot="10800000">
        <a:off x="19779" y="6618"/>
        <a:ext cx="6579691" cy="1090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Radiale esagonale"/>
  <dgm:desc val="Mostra un processo sequenziale correlato a un'idea o un tema centrale. Supporta al massimo sei forme di livello 2. Risultati ottimali con piccole quantità di testo. Il testo non utilizzato non viene visualizzato ma rimane disponibile se si cambia il layout."/>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compatLnSpc="0"/>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compatLnSpc="0"/>
          <a:lstStyle/>
          <a:p>
            <a:pPr marL="0" marR="0" lvl="0" indent="0" algn="r"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compatLnSpc="0"/>
          <a:lstStyle/>
          <a:p>
            <a:pPr marL="0" marR="0" lvl="0" indent="0" rtl="0" hangingPunct="0">
              <a:lnSpc>
                <a:spcPct val="100000"/>
              </a:lnSpc>
              <a:spcBef>
                <a:spcPts val="0"/>
              </a:spcBef>
              <a:spcAft>
                <a:spcPts val="0"/>
              </a:spcAft>
              <a:buNone/>
              <a:tabLst/>
              <a:defRPr sz="1400"/>
            </a:pPr>
            <a:endParaRPr lang="de-DE" sz="1400" b="0" i="0" u="none" strike="noStrike" kern="1200">
              <a:ln>
                <a:noFill/>
              </a:ln>
              <a:latin typeface="Arial" pitchFamily="18"/>
              <a:ea typeface="Andale Sans UI" pitchFamily="2"/>
              <a:cs typeface="Tahoma"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compatLnSpc="0"/>
          <a:lstStyle/>
          <a:p>
            <a:pPr marL="0" marR="0" lvl="0" indent="0" algn="r" rtl="0" hangingPunct="0">
              <a:lnSpc>
                <a:spcPct val="100000"/>
              </a:lnSpc>
              <a:spcBef>
                <a:spcPts val="0"/>
              </a:spcBef>
              <a:spcAft>
                <a:spcPts val="0"/>
              </a:spcAft>
              <a:buNone/>
              <a:tabLst/>
              <a:defRPr sz="1400"/>
            </a:pPr>
            <a:fld id="{E3E06B0D-C9FE-45DB-B4D4-1CFA9E89FA01}" type="slidenum">
              <a:rPr/>
              <a:pPr marL="0" marR="0" lvl="0" indent="0" algn="r" rtl="0" hangingPunct="0">
                <a:lnSpc>
                  <a:spcPct val="100000"/>
                </a:lnSpc>
                <a:spcBef>
                  <a:spcPts val="0"/>
                </a:spcBef>
                <a:spcAft>
                  <a:spcPts val="0"/>
                </a:spcAft>
                <a:buNone/>
                <a:tabLst/>
                <a:defRPr sz="1400"/>
              </a:pPr>
              <a:t>‹N›</a:t>
            </a:fld>
            <a:endParaRPr lang="de-DE" sz="1400" b="0" i="0" u="none" strike="noStrike" kern="1200">
              <a:ln>
                <a:noFill/>
              </a:ln>
              <a:latin typeface="Arial" pitchFamily="18"/>
              <a:ea typeface="Andale Sans UI" pitchFamily="2"/>
              <a:cs typeface="Tahoma" pitchFamily="2"/>
            </a:endParaRPr>
          </a:p>
        </p:txBody>
      </p:sp>
    </p:spTree>
    <p:extLst>
      <p:ext uri="{BB962C8B-B14F-4D97-AF65-F5344CB8AC3E}">
        <p14:creationId xmlns:p14="http://schemas.microsoft.com/office/powerpoint/2010/main" val="2058757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x-none"/>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x-none" sz="1400" kern="1200">
                <a:latin typeface="Times New Roman" pitchFamily="18"/>
                <a:ea typeface="Andale Sans UI" pitchFamily="2"/>
                <a:cs typeface="Tahoma" pitchFamily="2"/>
              </a:defRPr>
            </a:lvl1pPr>
          </a:lstStyle>
          <a:p>
            <a:pPr lvl="0"/>
            <a:endParaRPr lang="x-none"/>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x-none" sz="1400" kern="1200">
                <a:latin typeface="Times New Roman" pitchFamily="18"/>
                <a:ea typeface="Andale Sans UI" pitchFamily="2"/>
                <a:cs typeface="Tahoma" pitchFamily="2"/>
              </a:defRPr>
            </a:lvl1pPr>
          </a:lstStyle>
          <a:p>
            <a:pPr lvl="0"/>
            <a:fld id="{B2344A0E-1EAA-4191-97F6-71A504DD87A0}" type="slidenum">
              <a:rPr/>
              <a:pPr lvl="0"/>
              <a:t>‹N›</a:t>
            </a:fld>
            <a:endParaRPr lang="x-none"/>
          </a:p>
        </p:txBody>
      </p:sp>
    </p:spTree>
    <p:extLst>
      <p:ext uri="{BB962C8B-B14F-4D97-AF65-F5344CB8AC3E}">
        <p14:creationId xmlns:p14="http://schemas.microsoft.com/office/powerpoint/2010/main" val="1411687723"/>
      </p:ext>
    </p:extLst>
  </p:cSld>
  <p:clrMap bg1="lt1" tx1="dk1" bg2="lt2" tx2="dk2" accent1="accent1" accent2="accent2" accent3="accent3" accent4="accent4" accent5="accent5" accent6="accent6" hlink="hlink" folHlink="folHlink"/>
  <p:notesStyle>
    <a:lvl1pPr marL="216000" marR="0" indent="-216000" rtl="0" hangingPunct="0">
      <a:tabLst/>
      <a:defRPr lang="x-none" sz="2000" b="0" i="0" u="none" strike="noStrike" kern="1200">
        <a:ln>
          <a:noFill/>
        </a:ln>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755968" y="5078611"/>
            <a:ext cx="6047739" cy="4811316"/>
          </a:xfrm>
          <a:prstGeom prst="rect">
            <a:avLst/>
          </a:prstGeom>
        </p:spPr>
        <p:txBody>
          <a:bodyPr lIns="104270" tIns="104270" rIns="104270" bIns="104270" anchor="ctr" anchorCtr="0">
            <a:noAutofit/>
          </a:bodyPr>
          <a:lstStyle/>
          <a:p>
            <a:endParaRPr/>
          </a:p>
        </p:txBody>
      </p:sp>
      <p:sp>
        <p:nvSpPr>
          <p:cNvPr id="99" name="Shape 99"/>
          <p:cNvSpPr>
            <a:spLocks noGrp="1" noRot="1" noChangeAspect="1"/>
          </p:cNvSpPr>
          <p:nvPr>
            <p:ph type="sldImg" idx="2"/>
          </p:nvPr>
        </p:nvSpPr>
        <p:spPr>
          <a:xfrm>
            <a:off x="1106488" y="801688"/>
            <a:ext cx="5346700" cy="40100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569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83297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121849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755968" y="5078611"/>
            <a:ext cx="6047739" cy="4811316"/>
          </a:xfrm>
          <a:prstGeom prst="rect">
            <a:avLst/>
          </a:prstGeom>
        </p:spPr>
        <p:txBody>
          <a:bodyPr lIns="104270" tIns="104270" rIns="104270" bIns="104270" anchor="ctr" anchorCtr="0">
            <a:noAutofit/>
          </a:bodyPr>
          <a:lstStyle/>
          <a:p>
            <a:endParaRPr/>
          </a:p>
        </p:txBody>
      </p:sp>
      <p:sp>
        <p:nvSpPr>
          <p:cNvPr id="163" name="Shape 163"/>
          <p:cNvSpPr>
            <a:spLocks noGrp="1" noRot="1" noChangeAspect="1"/>
          </p:cNvSpPr>
          <p:nvPr>
            <p:ph type="sldImg" idx="2"/>
          </p:nvPr>
        </p:nvSpPr>
        <p:spPr>
          <a:xfrm>
            <a:off x="1106488" y="801688"/>
            <a:ext cx="5346700" cy="40100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9221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227969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93489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394020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200230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200989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19085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64272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296832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210521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38071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p:txBody>
          <a:bodyPr/>
          <a:lstStyle/>
          <a:p>
            <a:endParaRPr lang="x-none"/>
          </a:p>
        </p:txBody>
      </p:sp>
    </p:spTree>
    <p:extLst>
      <p:ext uri="{BB962C8B-B14F-4D97-AF65-F5344CB8AC3E}">
        <p14:creationId xmlns:p14="http://schemas.microsoft.com/office/powerpoint/2010/main" val="41055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ight Triangle 6"/>
          <p:cNvSpPr/>
          <p:nvPr/>
        </p:nvSpPr>
        <p:spPr>
          <a:xfrm>
            <a:off x="1"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Freeform 7"/>
          <p:cNvSpPr/>
          <p:nvPr/>
        </p:nvSpPr>
        <p:spPr>
          <a:xfrm>
            <a:off x="-2624" y="-1019"/>
            <a:ext cx="10083249" cy="756069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1"/>
          <p:cNvSpPr>
            <a:spLocks noGrp="1"/>
          </p:cNvSpPr>
          <p:nvPr>
            <p:ph type="ctrTitle"/>
          </p:nvPr>
        </p:nvSpPr>
        <p:spPr>
          <a:xfrm rot="19140000">
            <a:off x="900810" y="1907449"/>
            <a:ext cx="6227215" cy="1327524"/>
          </a:xfrm>
        </p:spPr>
        <p:txBody>
          <a:bodyPr bIns="10079" anchor="b"/>
          <a:lstStyle>
            <a:lvl1pPr>
              <a:defRPr sz="3500"/>
            </a:lvl1pPr>
          </a:lstStyle>
          <a:p>
            <a:r>
              <a:rPr lang="it-IT" smtClean="0"/>
              <a:t>Fare clic per modificare lo stile del titolo</a:t>
            </a:r>
            <a:endParaRPr lang="en-US" dirty="0"/>
          </a:p>
        </p:txBody>
      </p:sp>
      <p:sp>
        <p:nvSpPr>
          <p:cNvPr id="3" name="Subtitle 2"/>
          <p:cNvSpPr>
            <a:spLocks noGrp="1"/>
          </p:cNvSpPr>
          <p:nvPr>
            <p:ph type="subTitle" idx="1"/>
          </p:nvPr>
        </p:nvSpPr>
        <p:spPr>
          <a:xfrm rot="19140000">
            <a:off x="1336452" y="2723738"/>
            <a:ext cx="7178070" cy="362947"/>
          </a:xfrm>
        </p:spPr>
        <p:txBody>
          <a:bodyPr tIns="10079">
            <a:normAutofit/>
          </a:bodyPr>
          <a:lstStyle>
            <a:lvl1pPr marL="0" indent="0" algn="l">
              <a:buNone/>
              <a:defRPr kumimoji="0" lang="en-US" sz="1500" b="0" i="0" u="none" strike="noStrike" kern="1200" cap="all" spc="441" normalizeH="0" baseline="0" noProof="0" dirty="0" smtClean="0">
                <a:ln>
                  <a:noFill/>
                </a:ln>
                <a:solidFill>
                  <a:schemeClr val="tx1"/>
                </a:solidFill>
                <a:effectLst/>
                <a:uLnTx/>
                <a:uFillTx/>
                <a:latin typeface="+mn-lt"/>
                <a:ea typeface="+mj-ea"/>
                <a:cs typeface="Tunga" pitchFamily="2"/>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pPr marL="0" marR="0" lvl="0" indent="0" algn="l" defTabSz="1007943"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FF112184-9581-4C9C-949F-2496B767FD8C}"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69F6F431-3BBB-418E-A453-71304887C896}"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9"/>
            <a:ext cx="2268141" cy="515702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04031" y="302739"/>
            <a:ext cx="6636411" cy="515702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F69057A6-8CD7-4403-AA9C-D3A6CB118186}"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772DCC61-DF43-4DFF-8F3A-47E59F9D28F0}"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8" name="Freeform 7"/>
          <p:cNvSpPr/>
          <p:nvPr/>
        </p:nvSpPr>
        <p:spPr>
          <a:xfrm>
            <a:off x="-2624" y="-1019"/>
            <a:ext cx="10083249" cy="756069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7" name="Right Triangle 6"/>
          <p:cNvSpPr/>
          <p:nvPr/>
        </p:nvSpPr>
        <p:spPr>
          <a:xfrm>
            <a:off x="1" y="2918875"/>
            <a:ext cx="3937744" cy="464080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1"/>
          <p:cNvSpPr>
            <a:spLocks noGrp="1"/>
          </p:cNvSpPr>
          <p:nvPr>
            <p:ph type="title"/>
          </p:nvPr>
        </p:nvSpPr>
        <p:spPr>
          <a:xfrm rot="19140000">
            <a:off x="903331" y="1903408"/>
            <a:ext cx="6229826" cy="1331055"/>
          </a:xfrm>
        </p:spPr>
        <p:txBody>
          <a:bodyPr bIns="10079" anchor="b"/>
          <a:lstStyle>
            <a:lvl1pPr algn="l">
              <a:defRPr kumimoji="0" lang="en-US" sz="35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1007943"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Text Placeholder 2"/>
          <p:cNvSpPr>
            <a:spLocks noGrp="1"/>
          </p:cNvSpPr>
          <p:nvPr>
            <p:ph type="body" idx="1"/>
          </p:nvPr>
        </p:nvSpPr>
        <p:spPr>
          <a:xfrm rot="19140000">
            <a:off x="1340723" y="2720848"/>
            <a:ext cx="7177405" cy="362864"/>
          </a:xfrm>
        </p:spPr>
        <p:txBody>
          <a:bodyPr anchor="t">
            <a:normAutofit/>
          </a:bodyPr>
          <a:lstStyle>
            <a:lvl1pPr marL="0" indent="0">
              <a:buNone/>
              <a:defRPr kumimoji="0" lang="en-US" sz="1500" b="0" i="0" u="none" strike="noStrike" kern="1200" cap="all" spc="441" normalizeH="0" baseline="0" noProof="0" dirty="0" smtClean="0">
                <a:ln>
                  <a:noFill/>
                </a:ln>
                <a:solidFill>
                  <a:schemeClr val="tx1"/>
                </a:solidFill>
                <a:effectLst/>
                <a:uLnTx/>
                <a:uFillTx/>
                <a:latin typeface="+mn-lt"/>
                <a:ea typeface="+mj-ea"/>
                <a:cs typeface="Tunga" pitchFamily="2"/>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marL="0" marR="0" lvl="0" indent="0" algn="l" defTabSz="1007943"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4" name="Date Placeholder 3"/>
          <p:cNvSpPr>
            <a:spLocks noGrp="1"/>
          </p:cNvSpPr>
          <p:nvPr>
            <p:ph type="dt" sz="half" idx="10"/>
          </p:nvPr>
        </p:nvSpPr>
        <p:spPr/>
        <p:txBody>
          <a:bodyPr/>
          <a:lstStyle/>
          <a:p>
            <a:pPr lvl="0"/>
            <a:endParaRPr lang="x-none"/>
          </a:p>
        </p:txBody>
      </p:sp>
      <p:sp>
        <p:nvSpPr>
          <p:cNvPr id="5" name="Footer Placeholder 4"/>
          <p:cNvSpPr>
            <a:spLocks noGrp="1"/>
          </p:cNvSpPr>
          <p:nvPr>
            <p:ph type="ftr" sz="quarter" idx="11"/>
          </p:nvPr>
        </p:nvSpPr>
        <p:spPr/>
        <p:txBody>
          <a:bodyPr/>
          <a:lstStyle/>
          <a:p>
            <a:pPr lvl="0"/>
            <a:endParaRPr lang="x-none"/>
          </a:p>
        </p:txBody>
      </p:sp>
      <p:sp>
        <p:nvSpPr>
          <p:cNvPr id="6" name="Slide Number Placeholder 5"/>
          <p:cNvSpPr>
            <a:spLocks noGrp="1"/>
          </p:cNvSpPr>
          <p:nvPr>
            <p:ph type="sldNum" sz="quarter" idx="12"/>
          </p:nvPr>
        </p:nvSpPr>
        <p:spPr/>
        <p:txBody>
          <a:bodyPr/>
          <a:lstStyle/>
          <a:p>
            <a:pPr lvl="0"/>
            <a:fld id="{5BB16A83-F510-4A38-91FC-19A6F346004A}"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7256" y="1209548"/>
            <a:ext cx="3528219" cy="4092304"/>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181441" y="1209548"/>
            <a:ext cx="3528219" cy="4092304"/>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B6EB1407-0A9E-4DAA-B256-7C962C664E6F}" type="slidenum">
              <a:rPr lang="it-IT" smtClean="0"/>
              <a:pPr lvl="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907256" y="1209548"/>
            <a:ext cx="3528219" cy="604774"/>
          </a:xfrm>
        </p:spPr>
        <p:txBody>
          <a:bodyPr anchor="b">
            <a:normAutofit/>
          </a:bodyPr>
          <a:lstStyle>
            <a:lvl1pPr marL="0" indent="0">
              <a:buNone/>
              <a:defRPr lang="en-US" sz="1500" b="0" kern="1200" cap="all" spc="441" baseline="0" dirty="0" smtClean="0">
                <a:solidFill>
                  <a:schemeClr val="tx1"/>
                </a:solidFill>
                <a:latin typeface="+mn-lt"/>
                <a:ea typeface="+mj-ea"/>
                <a:cs typeface="Tunga" pitchFamily="2"/>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marL="0" lvl="0" indent="0" algn="l" defTabSz="1007943"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4" name="Content Placeholder 3"/>
          <p:cNvSpPr>
            <a:spLocks noGrp="1"/>
          </p:cNvSpPr>
          <p:nvPr>
            <p:ph sz="half" idx="2"/>
          </p:nvPr>
        </p:nvSpPr>
        <p:spPr>
          <a:xfrm>
            <a:off x="903056" y="1875972"/>
            <a:ext cx="3528219" cy="342705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181441" y="1209548"/>
            <a:ext cx="3528219" cy="604774"/>
          </a:xfrm>
        </p:spPr>
        <p:txBody>
          <a:bodyPr anchor="b">
            <a:normAutofit/>
          </a:bodyPr>
          <a:lstStyle>
            <a:lvl1pPr marL="0" indent="0">
              <a:buNone/>
              <a:defRPr lang="en-US" sz="1500" b="0" kern="1200" cap="all" spc="441" baseline="0" dirty="0" smtClean="0">
                <a:solidFill>
                  <a:schemeClr val="tx1"/>
                </a:solidFill>
                <a:latin typeface="+mn-lt"/>
                <a:ea typeface="+mj-ea"/>
                <a:cs typeface="Tunga" pitchFamily="2"/>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marL="0" lvl="0" indent="0" algn="l" defTabSz="1007943" rtl="0" eaLnBrk="1" latinLnBrk="0" hangingPunct="1">
              <a:lnSpc>
                <a:spcPct val="100000"/>
              </a:lnSpc>
              <a:spcBef>
                <a:spcPts val="0"/>
              </a:spcBef>
              <a:spcAft>
                <a:spcPts val="0"/>
              </a:spcAft>
              <a:buClr>
                <a:schemeClr val="accent1"/>
              </a:buClr>
              <a:buFont typeface="Arial" pitchFamily="34" charset="0"/>
              <a:buNone/>
            </a:pPr>
            <a:r>
              <a:rPr lang="it-IT" smtClean="0"/>
              <a:t>Fare clic per modificare stili del testo dello schema</a:t>
            </a:r>
          </a:p>
        </p:txBody>
      </p:sp>
      <p:sp>
        <p:nvSpPr>
          <p:cNvPr id="6" name="Content Placeholder 5"/>
          <p:cNvSpPr>
            <a:spLocks noGrp="1"/>
          </p:cNvSpPr>
          <p:nvPr>
            <p:ph sz="quarter" idx="4"/>
          </p:nvPr>
        </p:nvSpPr>
        <p:spPr>
          <a:xfrm>
            <a:off x="5181441" y="1875972"/>
            <a:ext cx="3528219" cy="342705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lvl="0"/>
            <a:endParaRPr lang="x-none"/>
          </a:p>
        </p:txBody>
      </p:sp>
      <p:sp>
        <p:nvSpPr>
          <p:cNvPr id="8" name="Footer Placeholder 7"/>
          <p:cNvSpPr>
            <a:spLocks noGrp="1"/>
          </p:cNvSpPr>
          <p:nvPr>
            <p:ph type="ftr" sz="quarter" idx="11"/>
          </p:nvPr>
        </p:nvSpPr>
        <p:spPr/>
        <p:txBody>
          <a:bodyPr/>
          <a:lstStyle/>
          <a:p>
            <a:pPr lvl="0"/>
            <a:endParaRPr lang="x-none"/>
          </a:p>
        </p:txBody>
      </p:sp>
      <p:sp>
        <p:nvSpPr>
          <p:cNvPr id="9" name="Slide Number Placeholder 8"/>
          <p:cNvSpPr>
            <a:spLocks noGrp="1"/>
          </p:cNvSpPr>
          <p:nvPr>
            <p:ph type="sldNum" sz="quarter" idx="12"/>
          </p:nvPr>
        </p:nvSpPr>
        <p:spPr/>
        <p:txBody>
          <a:bodyPr/>
          <a:lstStyle/>
          <a:p>
            <a:pPr lvl="0"/>
            <a:fld id="{C92AC629-D776-433F-A517-F243B48750A7}"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pPr lvl="0"/>
            <a:endParaRPr lang="x-none"/>
          </a:p>
        </p:txBody>
      </p:sp>
      <p:sp>
        <p:nvSpPr>
          <p:cNvPr id="4" name="Footer Placeholder 3"/>
          <p:cNvSpPr>
            <a:spLocks noGrp="1"/>
          </p:cNvSpPr>
          <p:nvPr>
            <p:ph type="ftr" sz="quarter" idx="11"/>
          </p:nvPr>
        </p:nvSpPr>
        <p:spPr/>
        <p:txBody>
          <a:bodyPr/>
          <a:lstStyle/>
          <a:p>
            <a:pPr lvl="0"/>
            <a:endParaRPr lang="x-none"/>
          </a:p>
        </p:txBody>
      </p:sp>
      <p:sp>
        <p:nvSpPr>
          <p:cNvPr id="5" name="Slide Number Placeholder 4"/>
          <p:cNvSpPr>
            <a:spLocks noGrp="1"/>
          </p:cNvSpPr>
          <p:nvPr>
            <p:ph type="sldNum" sz="quarter" idx="12"/>
          </p:nvPr>
        </p:nvSpPr>
        <p:spPr/>
        <p:txBody>
          <a:bodyPr/>
          <a:lstStyle/>
          <a:p>
            <a:pPr lvl="0"/>
            <a:fld id="{64AFF031-1811-4C18-9A29-73A298718E8C}"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x-none"/>
          </a:p>
        </p:txBody>
      </p:sp>
      <p:sp>
        <p:nvSpPr>
          <p:cNvPr id="3" name="Footer Placeholder 2"/>
          <p:cNvSpPr>
            <a:spLocks noGrp="1"/>
          </p:cNvSpPr>
          <p:nvPr>
            <p:ph type="ftr" sz="quarter" idx="11"/>
          </p:nvPr>
        </p:nvSpPr>
        <p:spPr/>
        <p:txBody>
          <a:bodyPr/>
          <a:lstStyle/>
          <a:p>
            <a:pPr lvl="0"/>
            <a:endParaRPr lang="x-none"/>
          </a:p>
        </p:txBody>
      </p:sp>
      <p:sp>
        <p:nvSpPr>
          <p:cNvPr id="4" name="Slide Number Placeholder 3"/>
          <p:cNvSpPr>
            <a:spLocks noGrp="1"/>
          </p:cNvSpPr>
          <p:nvPr>
            <p:ph type="sldNum" sz="quarter" idx="12"/>
          </p:nvPr>
        </p:nvSpPr>
        <p:spPr/>
        <p:txBody>
          <a:bodyPr/>
          <a:lstStyle/>
          <a:p>
            <a:pPr lvl="0"/>
            <a:fld id="{320ABE49-1B2D-49E5-AE26-F7499E7E6998}"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7" name="Right Triangle 16"/>
          <p:cNvSpPr/>
          <p:nvPr/>
        </p:nvSpPr>
        <p:spPr>
          <a:xfrm>
            <a:off x="1"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8" name="Right Triangle 17"/>
          <p:cNvSpPr/>
          <p:nvPr/>
        </p:nvSpPr>
        <p:spPr>
          <a:xfrm rot="5400000">
            <a:off x="478178" y="-478176"/>
            <a:ext cx="7559675" cy="8516031"/>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marL="0" algn="ctr" defTabSz="1007943" rtl="0" eaLnBrk="1" latinLnBrk="0" hangingPunct="1"/>
            <a:endParaRPr lang="en-US" sz="2000" kern="1200">
              <a:solidFill>
                <a:schemeClr val="lt1"/>
              </a:solidFill>
              <a:latin typeface="+mn-lt"/>
              <a:ea typeface="+mn-ea"/>
              <a:cs typeface="+mn-cs"/>
            </a:endParaRPr>
          </a:p>
        </p:txBody>
      </p:sp>
      <p:sp>
        <p:nvSpPr>
          <p:cNvPr id="2" name="Title 1"/>
          <p:cNvSpPr>
            <a:spLocks noGrp="1"/>
          </p:cNvSpPr>
          <p:nvPr>
            <p:ph type="title"/>
          </p:nvPr>
        </p:nvSpPr>
        <p:spPr>
          <a:xfrm rot="19140000">
            <a:off x="865331" y="1737362"/>
            <a:ext cx="5745956" cy="1200892"/>
          </a:xfrm>
        </p:spPr>
        <p:txBody>
          <a:bodyPr bIns="0" anchor="b"/>
          <a:lstStyle>
            <a:lvl1pPr algn="l">
              <a:defRPr kumimoji="0" lang="en-US" sz="31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1007943" rtl="0" eaLnBrk="1" fontAlgn="auto" latinLnBrk="0" hangingPunct="1">
              <a:lnSpc>
                <a:spcPct val="100000"/>
              </a:lnSpc>
              <a:spcBef>
                <a:spcPct val="0"/>
              </a:spcBef>
              <a:spcAft>
                <a:spcPts val="0"/>
              </a:spcAft>
              <a:buClrTx/>
              <a:buSzTx/>
              <a:buFontTx/>
              <a:buNone/>
              <a:tabLst/>
              <a:defRPr/>
            </a:pPr>
            <a:r>
              <a:rPr lang="it-IT" smtClean="0"/>
              <a:t>Fare clic per modificare lo stile del titolo</a:t>
            </a:r>
            <a:endParaRPr lang="en-US" dirty="0"/>
          </a:p>
        </p:txBody>
      </p:sp>
      <p:sp>
        <p:nvSpPr>
          <p:cNvPr id="3" name="Content Placeholder 2"/>
          <p:cNvSpPr>
            <a:spLocks noGrp="1"/>
          </p:cNvSpPr>
          <p:nvPr>
            <p:ph idx="1"/>
          </p:nvPr>
        </p:nvSpPr>
        <p:spPr>
          <a:xfrm>
            <a:off x="5236052" y="2886866"/>
            <a:ext cx="4197812" cy="3664852"/>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19140000">
            <a:off x="1430904" y="2483940"/>
            <a:ext cx="6388320" cy="687088"/>
          </a:xfrm>
        </p:spPr>
        <p:txBody>
          <a:bodyPr>
            <a:normAutofit/>
          </a:bodyPr>
          <a:lstStyle>
            <a:lvl1pPr marL="0" indent="0">
              <a:buNone/>
              <a:defRPr lang="en-US" sz="1500" b="1" kern="1200" dirty="0" smtClean="0">
                <a:solidFill>
                  <a:srgbClr val="FFFFFF"/>
                </a:solidFill>
                <a:latin typeface="+mn-lt"/>
                <a:ea typeface="+mn-ea"/>
                <a:cs typeface="+mn-cs"/>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marL="0" marR="0" lvl="0" indent="0" algn="l" defTabSz="1007943" rtl="0" eaLnBrk="1" fontAlgn="auto" latinLnBrk="0" hangingPunct="1">
              <a:lnSpc>
                <a:spcPct val="100000"/>
              </a:lnSpc>
              <a:spcBef>
                <a:spcPts val="331"/>
              </a:spcBef>
              <a:spcAft>
                <a:spcPts val="0"/>
              </a:spcAft>
              <a:buClr>
                <a:schemeClr val="accent1"/>
              </a:buClr>
              <a:buSzPct val="100000"/>
              <a:buFont typeface="Arial" pitchFamily="34" charset="0"/>
              <a:buNone/>
              <a:tabLst/>
              <a:defRPr/>
            </a:pPr>
            <a:r>
              <a:rPr lang="it-IT" smtClean="0"/>
              <a:t>Fare clic per modificare stili del testo dello schema</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lvl1pPr>
              <a:defRPr>
                <a:solidFill>
                  <a:schemeClr val="tx2"/>
                </a:solidFill>
              </a:defRPr>
            </a:lvl1pPr>
          </a:lstStyle>
          <a:p>
            <a:pPr lvl="0"/>
            <a:endParaRPr lang="x-none"/>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lvl="0"/>
            <a:fld id="{FBC6E95E-6EE0-4CB8-A281-27BD35BE4EFE}"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236639" y="0"/>
            <a:ext cx="7843986" cy="7559675"/>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201589" anchor="ctr"/>
          <a:lstStyle>
            <a:lvl1pPr algn="r">
              <a:defRPr/>
            </a:lvl1pPr>
          </a:lstStyle>
          <a:p>
            <a:r>
              <a:rPr lang="it-IT" smtClean="0"/>
              <a:t>Fare clic sull'icona per inserire un'immagine</a:t>
            </a:r>
            <a:endParaRPr lang="en-US" dirty="0"/>
          </a:p>
        </p:txBody>
      </p:sp>
      <p:sp>
        <p:nvSpPr>
          <p:cNvPr id="9" name="Right Triangle 8"/>
          <p:cNvSpPr/>
          <p:nvPr/>
        </p:nvSpPr>
        <p:spPr>
          <a:xfrm>
            <a:off x="1" y="2918875"/>
            <a:ext cx="3937744" cy="46408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0" name="Freeform 9"/>
          <p:cNvSpPr/>
          <p:nvPr/>
        </p:nvSpPr>
        <p:spPr>
          <a:xfrm>
            <a:off x="1" y="5564761"/>
            <a:ext cx="3937744" cy="19949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1"/>
          <p:cNvSpPr>
            <a:spLocks noGrp="1"/>
          </p:cNvSpPr>
          <p:nvPr>
            <p:ph type="title"/>
          </p:nvPr>
        </p:nvSpPr>
        <p:spPr>
          <a:xfrm rot="19140000">
            <a:off x="739948" y="1893227"/>
            <a:ext cx="6048375" cy="956196"/>
          </a:xfrm>
        </p:spPr>
        <p:txBody>
          <a:bodyPr anchor="b"/>
          <a:lstStyle>
            <a:lvl1pPr algn="l">
              <a:defRPr sz="3100" b="0">
                <a:latin typeface="+mj-l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rot="19140000">
            <a:off x="1260607" y="2403629"/>
            <a:ext cx="6721017" cy="816445"/>
          </a:xfrm>
        </p:spPr>
        <p:txBody>
          <a:bodyPr/>
          <a:lstStyle>
            <a:lvl1pPr marL="0" indent="0">
              <a:buNone/>
              <a:defRPr sz="1500">
                <a:solidFill>
                  <a:schemeClr val="tx2"/>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pPr lvl="0"/>
            <a:endParaRPr lang="x-none"/>
          </a:p>
        </p:txBody>
      </p:sp>
      <p:sp>
        <p:nvSpPr>
          <p:cNvPr id="6" name="Footer Placeholder 5"/>
          <p:cNvSpPr>
            <a:spLocks noGrp="1"/>
          </p:cNvSpPr>
          <p:nvPr>
            <p:ph type="ftr" sz="quarter" idx="11"/>
          </p:nvPr>
        </p:nvSpPr>
        <p:spPr/>
        <p:txBody>
          <a:bodyPr/>
          <a:lstStyle/>
          <a:p>
            <a:pPr lvl="0"/>
            <a:endParaRPr lang="x-none"/>
          </a:p>
        </p:txBody>
      </p:sp>
      <p:sp>
        <p:nvSpPr>
          <p:cNvPr id="7" name="Slide Number Placeholder 6"/>
          <p:cNvSpPr>
            <a:spLocks noGrp="1"/>
          </p:cNvSpPr>
          <p:nvPr>
            <p:ph type="sldNum" sz="quarter" idx="12"/>
          </p:nvPr>
        </p:nvSpPr>
        <p:spPr/>
        <p:txBody>
          <a:bodyPr/>
          <a:lstStyle/>
          <a:p>
            <a:pPr lvl="0"/>
            <a:fld id="{F63273C9-D619-4C60-AF2A-EB7379D5C0EB}" type="slidenum">
              <a:rPr lang="it-IT" smtClean="0"/>
              <a:pPr lvl="0"/>
              <a:t>‹N›</a:t>
            </a:fld>
            <a:endParaRPr lang="it-IT"/>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p:nvPr/>
        </p:nvSpPr>
        <p:spPr>
          <a:xfrm>
            <a:off x="-2625" y="5567387"/>
            <a:ext cx="3940370" cy="1992289"/>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Freeform 7"/>
          <p:cNvSpPr/>
          <p:nvPr/>
        </p:nvSpPr>
        <p:spPr>
          <a:xfrm>
            <a:off x="-2624" y="5568115"/>
            <a:ext cx="10083249" cy="199156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Placeholder 1"/>
          <p:cNvSpPr>
            <a:spLocks noGrp="1"/>
          </p:cNvSpPr>
          <p:nvPr>
            <p:ph type="title"/>
          </p:nvPr>
        </p:nvSpPr>
        <p:spPr>
          <a:xfrm>
            <a:off x="907256" y="403183"/>
            <a:ext cx="8291314" cy="604774"/>
          </a:xfrm>
          <a:prstGeom prst="rect">
            <a:avLst/>
          </a:prstGeom>
        </p:spPr>
        <p:txBody>
          <a:bodyPr vert="horz" lIns="100794" tIns="50397" rIns="100794" bIns="50397"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07256" y="1213239"/>
            <a:ext cx="8291314" cy="3946121"/>
          </a:xfrm>
          <a:prstGeom prst="rect">
            <a:avLst/>
          </a:prstGeom>
        </p:spPr>
        <p:txBody>
          <a:bodyPr vert="horz" lIns="100794" tIns="50397" rIns="100794" bIns="50397"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19140000">
            <a:off x="221774" y="6471082"/>
            <a:ext cx="2399189" cy="221750"/>
          </a:xfrm>
          <a:prstGeom prst="rect">
            <a:avLst/>
          </a:prstGeom>
        </p:spPr>
        <p:txBody>
          <a:bodyPr vert="horz" lIns="100794" tIns="50397" rIns="100794" bIns="50397" rtlCol="0" anchor="ctr"/>
          <a:lstStyle>
            <a:lvl1pPr algn="l">
              <a:defRPr sz="1300">
                <a:solidFill>
                  <a:srgbClr val="FFFFFF"/>
                </a:solidFill>
              </a:defRPr>
            </a:lvl1pPr>
          </a:lstStyle>
          <a:p>
            <a:pPr lvl="0"/>
            <a:endParaRPr lang="x-none"/>
          </a:p>
        </p:txBody>
      </p:sp>
      <p:sp>
        <p:nvSpPr>
          <p:cNvPr id="5" name="Footer Placeholder 4"/>
          <p:cNvSpPr>
            <a:spLocks noGrp="1"/>
          </p:cNvSpPr>
          <p:nvPr>
            <p:ph type="ftr" sz="quarter" idx="3"/>
          </p:nvPr>
        </p:nvSpPr>
        <p:spPr>
          <a:xfrm>
            <a:off x="3877815" y="6928183"/>
            <a:ext cx="5208323" cy="302387"/>
          </a:xfrm>
          <a:prstGeom prst="rect">
            <a:avLst/>
          </a:prstGeom>
        </p:spPr>
        <p:txBody>
          <a:bodyPr vert="horz" lIns="100794" tIns="50397" rIns="100794" bIns="50397" rtlCol="0" anchor="ctr"/>
          <a:lstStyle>
            <a:lvl1pPr algn="r">
              <a:defRPr sz="1100" cap="all" spc="220" baseline="0">
                <a:solidFill>
                  <a:srgbClr val="FFFFFF"/>
                </a:solidFill>
              </a:defRPr>
            </a:lvl1pPr>
          </a:lstStyle>
          <a:p>
            <a:pPr lvl="0"/>
            <a:endParaRPr lang="x-none"/>
          </a:p>
        </p:txBody>
      </p:sp>
      <p:sp>
        <p:nvSpPr>
          <p:cNvPr id="6" name="Slide Number Placeholder 5"/>
          <p:cNvSpPr>
            <a:spLocks noGrp="1"/>
          </p:cNvSpPr>
          <p:nvPr>
            <p:ph type="sldNum" sz="quarter" idx="4"/>
          </p:nvPr>
        </p:nvSpPr>
        <p:spPr>
          <a:xfrm>
            <a:off x="9261561" y="6802189"/>
            <a:ext cx="554434" cy="554376"/>
          </a:xfrm>
          <a:prstGeom prst="ellipse">
            <a:avLst/>
          </a:prstGeom>
          <a:ln w="19050">
            <a:solidFill>
              <a:srgbClr val="FFFFFF"/>
            </a:solidFill>
          </a:ln>
        </p:spPr>
        <p:txBody>
          <a:bodyPr vert="horz" lIns="10079" tIns="10079" rIns="10079" bIns="10079" rtlCol="0" anchor="ctr">
            <a:normAutofit/>
          </a:bodyPr>
          <a:lstStyle>
            <a:lvl1pPr algn="ctr">
              <a:defRPr sz="1800">
                <a:solidFill>
                  <a:srgbClr val="FFFFFF"/>
                </a:solidFill>
              </a:defRPr>
            </a:lvl1pPr>
          </a:lstStyle>
          <a:p>
            <a:pPr lvl="0"/>
            <a:fld id="{F69057A6-8CD7-4403-AA9C-D3A6CB118186}" type="slidenum">
              <a:rPr lang="it-IT" smtClean="0"/>
              <a:pPr lvl="0"/>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007943" rtl="0" eaLnBrk="1" latinLnBrk="0" hangingPunct="1">
        <a:spcBef>
          <a:spcPct val="0"/>
        </a:spcBef>
        <a:buNone/>
        <a:defRPr sz="3100" kern="1200" cap="all" baseline="0">
          <a:solidFill>
            <a:schemeClr val="tx1"/>
          </a:solidFill>
          <a:latin typeface="+mj-lt"/>
          <a:ea typeface="+mj-ea"/>
          <a:cs typeface="+mj-cs"/>
        </a:defRPr>
      </a:lvl1pPr>
    </p:titleStyle>
    <p:bodyStyle>
      <a:lvl1pPr marL="377979" indent="-377979" algn="l" defTabSz="1007943" rtl="0" eaLnBrk="1" latinLnBrk="0" hangingPunct="1">
        <a:spcBef>
          <a:spcPts val="882"/>
        </a:spcBef>
        <a:buFont typeface="Arial" pitchFamily="34" charset="0"/>
        <a:buNone/>
        <a:defRPr sz="1800" b="1" kern="1200">
          <a:solidFill>
            <a:schemeClr val="tx1"/>
          </a:solidFill>
          <a:latin typeface="+mn-lt"/>
          <a:ea typeface="+mn-ea"/>
          <a:cs typeface="+mn-cs"/>
        </a:defRPr>
      </a:lvl1pPr>
      <a:lvl2pPr marL="191509" indent="-191509" algn="l" defTabSz="1007943"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2pPr>
      <a:lvl3pPr marL="443495" indent="-181430" algn="l" defTabSz="1007943"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3pPr>
      <a:lvl4pPr marL="695481" indent="-181430" algn="l" defTabSz="1007943"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4pPr>
      <a:lvl5pPr marL="947467" indent="-191509" algn="l" defTabSz="1007943" rtl="0" eaLnBrk="1" latinLnBrk="0" hangingPunct="1">
        <a:spcBef>
          <a:spcPts val="331"/>
        </a:spcBef>
        <a:buClr>
          <a:schemeClr val="accent2"/>
        </a:buClr>
        <a:buFont typeface="Wingdings" pitchFamily="2" charset="2"/>
        <a:buChar char="§"/>
        <a:defRPr sz="1800" kern="1200">
          <a:solidFill>
            <a:schemeClr val="tx1"/>
          </a:solidFill>
          <a:latin typeface="+mn-lt"/>
          <a:ea typeface="+mn-ea"/>
          <a:cs typeface="+mn-cs"/>
        </a:defRPr>
      </a:lvl5pPr>
      <a:lvl6pPr marL="1209532" indent="-191509" algn="l" defTabSz="1007943"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6pPr>
      <a:lvl7pPr marL="1491756" indent="-181430" algn="l" defTabSz="1007943"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7pPr>
      <a:lvl8pPr marL="1743742" indent="-181430" algn="l" defTabSz="1007943"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8pPr>
      <a:lvl9pPr marL="1975569" indent="-181430" algn="l" defTabSz="1007943" rtl="0" eaLnBrk="1" latinLnBrk="0" hangingPunct="1">
        <a:spcBef>
          <a:spcPts val="331"/>
        </a:spcBef>
        <a:buClr>
          <a:schemeClr val="accent2"/>
        </a:buClr>
        <a:buFont typeface="Wingdings" pitchFamily="2" charset="2"/>
        <a:buChar char="§"/>
        <a:defRPr sz="1500" kern="1200">
          <a:solidFill>
            <a:schemeClr val="tx1"/>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prstGeom prst="rect">
            <a:avLst/>
          </a:prstGeom>
          <a:noFill/>
          <a:ln>
            <a:noFill/>
          </a:ln>
        </p:spPr>
        <p:txBody>
          <a:bodyPr lIns="100778" tIns="50375" rIns="100778" bIns="50375" anchor="ctr" anchorCtr="0">
            <a:noAutofit/>
          </a:bodyPr>
          <a:lstStyle/>
          <a:p>
            <a:pPr algn="ctr">
              <a:spcBef>
                <a:spcPts val="0"/>
              </a:spcBef>
              <a:buClr>
                <a:schemeClr val="dk1"/>
              </a:buClr>
            </a:pPr>
            <a:endParaRPr sz="4900" cap="none">
              <a:solidFill>
                <a:schemeClr val="dk1"/>
              </a:solidFill>
              <a:latin typeface="Calibri"/>
              <a:ea typeface="Calibri"/>
              <a:cs typeface="Calibri"/>
              <a:sym typeface="Calibri"/>
            </a:endParaRPr>
          </a:p>
        </p:txBody>
      </p:sp>
      <p:sp>
        <p:nvSpPr>
          <p:cNvPr id="81" name="Shape 81"/>
          <p:cNvSpPr txBox="1">
            <a:spLocks noGrp="1"/>
          </p:cNvSpPr>
          <p:nvPr>
            <p:ph type="subTitle" idx="1"/>
          </p:nvPr>
        </p:nvSpPr>
        <p:spPr>
          <a:prstGeom prst="rect">
            <a:avLst/>
          </a:prstGeom>
          <a:noFill/>
          <a:ln>
            <a:noFill/>
          </a:ln>
        </p:spPr>
        <p:txBody>
          <a:bodyPr lIns="100778" tIns="50375" rIns="100778" bIns="50375" anchor="t" anchorCtr="0">
            <a:noAutofit/>
          </a:bodyPr>
          <a:lstStyle/>
          <a:p>
            <a:pPr algn="ctr">
              <a:spcBef>
                <a:spcPts val="0"/>
              </a:spcBef>
              <a:buClr>
                <a:srgbClr val="888888"/>
              </a:buClr>
            </a:pPr>
            <a:endParaRPr sz="3500" cap="none">
              <a:solidFill>
                <a:srgbClr val="888888"/>
              </a:solidFill>
              <a:latin typeface="Calibri"/>
              <a:ea typeface="Calibri"/>
              <a:cs typeface="Calibri"/>
              <a:sym typeface="Calibri"/>
            </a:endParaRPr>
          </a:p>
        </p:txBody>
      </p:sp>
      <p:sp>
        <p:nvSpPr>
          <p:cNvPr id="94" name="Shape 94"/>
          <p:cNvSpPr txBox="1">
            <a:spLocks noGrp="1"/>
          </p:cNvSpPr>
          <p:nvPr>
            <p:ph type="ftr" sz="quarter" idx="11"/>
          </p:nvPr>
        </p:nvSpPr>
        <p:spPr>
          <a:prstGeom prst="rect">
            <a:avLst/>
          </a:prstGeom>
          <a:noFill/>
          <a:ln>
            <a:noFill/>
          </a:ln>
        </p:spPr>
        <p:txBody>
          <a:bodyPr lIns="100778" tIns="50375" rIns="100778" bIns="50375" anchor="ctr" anchorCtr="0">
            <a:noAutofit/>
          </a:bodyPr>
          <a:lstStyle/>
          <a:p>
            <a:pPr algn="ctr">
              <a:buSzPct val="25000"/>
            </a:pPr>
            <a:r>
              <a:rPr lang="it-IT" sz="1300" cap="none" dirty="0">
                <a:solidFill>
                  <a:srgbClr val="002060"/>
                </a:solidFill>
                <a:latin typeface="Calibri"/>
                <a:ea typeface="Calibri"/>
                <a:cs typeface="Calibri"/>
                <a:sym typeface="Calibri"/>
              </a:rPr>
              <a:t>progetto </a:t>
            </a:r>
            <a:r>
              <a:rPr lang="it-IT" sz="1300" cap="none" dirty="0" err="1">
                <a:solidFill>
                  <a:srgbClr val="002060"/>
                </a:solidFill>
                <a:latin typeface="Calibri"/>
                <a:ea typeface="Calibri"/>
                <a:cs typeface="Calibri"/>
                <a:sym typeface="Calibri"/>
              </a:rPr>
              <a:t>Legal</a:t>
            </a:r>
            <a:r>
              <a:rPr lang="it-IT" sz="1300" cap="none" dirty="0">
                <a:solidFill>
                  <a:srgbClr val="002060"/>
                </a:solidFill>
                <a:latin typeface="Calibri"/>
                <a:ea typeface="Calibri"/>
                <a:cs typeface="Calibri"/>
                <a:sym typeface="Calibri"/>
              </a:rPr>
              <a:t> MENTE giovane </a:t>
            </a:r>
          </a:p>
          <a:p>
            <a:pPr algn="ctr">
              <a:buSzPct val="25000"/>
            </a:pPr>
            <a:r>
              <a:rPr lang="it-IT" sz="1300" cap="none" dirty="0" err="1">
                <a:solidFill>
                  <a:srgbClr val="FF0000"/>
                </a:solidFill>
                <a:latin typeface="Calibri"/>
                <a:ea typeface="Calibri"/>
                <a:cs typeface="Calibri"/>
                <a:sym typeface="Calibri"/>
              </a:rPr>
              <a:t>Cup</a:t>
            </a:r>
            <a:r>
              <a:rPr lang="it-IT" sz="1300" cap="none" dirty="0">
                <a:solidFill>
                  <a:srgbClr val="FF0000"/>
                </a:solidFill>
                <a:latin typeface="Calibri"/>
                <a:ea typeface="Calibri"/>
                <a:cs typeface="Calibri"/>
                <a:sym typeface="Calibri"/>
              </a:rPr>
              <a:t> j68I15000080008</a:t>
            </a:r>
          </a:p>
        </p:txBody>
      </p:sp>
      <p:pic>
        <p:nvPicPr>
          <p:cNvPr id="82" name="Shape 82"/>
          <p:cNvPicPr preferRelativeResize="0"/>
          <p:nvPr/>
        </p:nvPicPr>
        <p:blipFill rotWithShape="1">
          <a:blip r:embed="rId3">
            <a:alphaModFix/>
          </a:blip>
          <a:srcRect/>
          <a:stretch/>
        </p:blipFill>
        <p:spPr>
          <a:xfrm>
            <a:off x="0" y="0"/>
            <a:ext cx="10698777" cy="7559675"/>
          </a:xfrm>
          <a:prstGeom prst="rect">
            <a:avLst/>
          </a:prstGeom>
          <a:noFill/>
          <a:ln>
            <a:noFill/>
          </a:ln>
        </p:spPr>
      </p:pic>
      <p:sp>
        <p:nvSpPr>
          <p:cNvPr id="83" name="Shape 83"/>
          <p:cNvSpPr/>
          <p:nvPr/>
        </p:nvSpPr>
        <p:spPr>
          <a:xfrm>
            <a:off x="3732849" y="512522"/>
            <a:ext cx="3365170" cy="1017799"/>
          </a:xfrm>
          <a:prstGeom prst="rect">
            <a:avLst/>
          </a:prstGeom>
          <a:noFill/>
          <a:ln>
            <a:noFill/>
          </a:ln>
        </p:spPr>
        <p:txBody>
          <a:bodyPr lIns="100778" tIns="50375" rIns="100778" bIns="50375" anchor="t" anchorCtr="0">
            <a:noAutofit/>
          </a:bodyPr>
          <a:lstStyle/>
          <a:p>
            <a:pPr algn="ctr">
              <a:buSzPct val="25000"/>
            </a:pPr>
            <a:r>
              <a:rPr lang="it-IT" sz="6000" b="1" dirty="0">
                <a:solidFill>
                  <a:schemeClr val="lt1"/>
                </a:solidFill>
                <a:latin typeface="Calibri"/>
                <a:ea typeface="Calibri"/>
                <a:cs typeface="Calibri"/>
                <a:sym typeface="Calibri"/>
              </a:rPr>
              <a:t>Catanzaro</a:t>
            </a:r>
          </a:p>
        </p:txBody>
      </p:sp>
      <p:sp>
        <p:nvSpPr>
          <p:cNvPr id="84" name="Shape 84"/>
          <p:cNvSpPr txBox="1"/>
          <p:nvPr/>
        </p:nvSpPr>
        <p:spPr>
          <a:xfrm>
            <a:off x="4914305" y="1702630"/>
            <a:ext cx="2349875" cy="407120"/>
          </a:xfrm>
          <a:prstGeom prst="rect">
            <a:avLst/>
          </a:prstGeom>
          <a:noFill/>
          <a:ln>
            <a:noFill/>
          </a:ln>
        </p:spPr>
        <p:txBody>
          <a:bodyPr lIns="100778" tIns="50375" rIns="100778" bIns="50375" anchor="t" anchorCtr="0">
            <a:noAutofit/>
          </a:bodyPr>
          <a:lstStyle/>
          <a:p>
            <a:endParaRPr sz="2000">
              <a:solidFill>
                <a:schemeClr val="dk1"/>
              </a:solidFill>
              <a:latin typeface="Calibri"/>
              <a:ea typeface="Calibri"/>
              <a:cs typeface="Calibri"/>
              <a:sym typeface="Calibri"/>
            </a:endParaRPr>
          </a:p>
        </p:txBody>
      </p:sp>
      <p:sp>
        <p:nvSpPr>
          <p:cNvPr id="85" name="Shape 85"/>
          <p:cNvSpPr txBox="1"/>
          <p:nvPr/>
        </p:nvSpPr>
        <p:spPr>
          <a:xfrm>
            <a:off x="863848" y="1530321"/>
            <a:ext cx="8931107" cy="2794213"/>
          </a:xfrm>
          <a:prstGeom prst="rect">
            <a:avLst/>
          </a:prstGeom>
          <a:noFill/>
          <a:ln>
            <a:noFill/>
          </a:ln>
        </p:spPr>
        <p:txBody>
          <a:bodyPr lIns="100778" tIns="50375" rIns="100778" bIns="50375" anchor="t" anchorCtr="0">
            <a:noAutofit/>
          </a:bodyPr>
          <a:lstStyle/>
          <a:p>
            <a:pPr>
              <a:buSzPct val="25000"/>
            </a:pPr>
            <a:r>
              <a:rPr lang="it-IT" sz="7300" dirty="0" smtClean="0">
                <a:solidFill>
                  <a:srgbClr val="0066CC"/>
                </a:solidFill>
                <a:latin typeface="Calibri"/>
                <a:ea typeface="Calibri"/>
                <a:cs typeface="Calibri"/>
                <a:sym typeface="Calibri"/>
              </a:rPr>
              <a:t>         </a:t>
            </a:r>
            <a:endParaRPr lang="it-IT" sz="7300" dirty="0">
              <a:solidFill>
                <a:srgbClr val="0066CC"/>
              </a:solidFill>
              <a:latin typeface="Calibri"/>
              <a:ea typeface="Calibri"/>
              <a:cs typeface="Calibri"/>
              <a:sym typeface="Calibri"/>
            </a:endParaRPr>
          </a:p>
        </p:txBody>
      </p:sp>
      <p:sp>
        <p:nvSpPr>
          <p:cNvPr id="86" name="Shape 86"/>
          <p:cNvSpPr txBox="1"/>
          <p:nvPr/>
        </p:nvSpPr>
        <p:spPr>
          <a:xfrm>
            <a:off x="2125697" y="5331584"/>
            <a:ext cx="2375087" cy="407120"/>
          </a:xfrm>
          <a:prstGeom prst="rect">
            <a:avLst/>
          </a:prstGeom>
          <a:noFill/>
          <a:ln>
            <a:noFill/>
          </a:ln>
        </p:spPr>
        <p:txBody>
          <a:bodyPr lIns="100778" tIns="50375" rIns="100778" bIns="50375" anchor="t" anchorCtr="0">
            <a:noAutofit/>
          </a:bodyPr>
          <a:lstStyle/>
          <a:p>
            <a:endParaRPr sz="2000">
              <a:solidFill>
                <a:schemeClr val="dk1"/>
              </a:solidFill>
              <a:latin typeface="Calibri"/>
              <a:ea typeface="Calibri"/>
              <a:cs typeface="Calibri"/>
              <a:sym typeface="Calibri"/>
            </a:endParaRPr>
          </a:p>
        </p:txBody>
      </p:sp>
      <p:sp>
        <p:nvSpPr>
          <p:cNvPr id="87" name="Shape 87"/>
          <p:cNvSpPr/>
          <p:nvPr/>
        </p:nvSpPr>
        <p:spPr>
          <a:xfrm>
            <a:off x="4963943" y="3270937"/>
            <a:ext cx="700930" cy="1017799"/>
          </a:xfrm>
          <a:prstGeom prst="rect">
            <a:avLst/>
          </a:prstGeom>
          <a:noFill/>
          <a:ln>
            <a:noFill/>
          </a:ln>
        </p:spPr>
        <p:txBody>
          <a:bodyPr lIns="100778" tIns="50375" rIns="100778" bIns="50375" anchor="t" anchorCtr="0">
            <a:noAutofit/>
          </a:bodyPr>
          <a:lstStyle/>
          <a:p>
            <a:pPr algn="ctr"/>
            <a:endParaRPr sz="6000" b="1">
              <a:solidFill>
                <a:schemeClr val="lt1"/>
              </a:solidFill>
              <a:latin typeface="Calibri"/>
              <a:ea typeface="Calibri"/>
              <a:cs typeface="Calibri"/>
              <a:sym typeface="Calibri"/>
            </a:endParaRPr>
          </a:p>
        </p:txBody>
      </p:sp>
      <p:grpSp>
        <p:nvGrpSpPr>
          <p:cNvPr id="2" name="Shape 88"/>
          <p:cNvGrpSpPr/>
          <p:nvPr/>
        </p:nvGrpSpPr>
        <p:grpSpPr>
          <a:xfrm>
            <a:off x="430325" y="4591900"/>
            <a:ext cx="9650300" cy="2310477"/>
            <a:chOff x="520456" y="4165687"/>
            <a:chExt cx="11326042" cy="2096023"/>
          </a:xfrm>
        </p:grpSpPr>
        <p:pic>
          <p:nvPicPr>
            <p:cNvPr id="89" name="Shape 89"/>
            <p:cNvPicPr preferRelativeResize="0"/>
            <p:nvPr/>
          </p:nvPicPr>
          <p:blipFill rotWithShape="1">
            <a:blip r:embed="rId4">
              <a:alphaModFix/>
            </a:blip>
            <a:srcRect/>
            <a:stretch/>
          </p:blipFill>
          <p:spPr>
            <a:xfrm>
              <a:off x="8291384" y="4385469"/>
              <a:ext cx="3365739" cy="1843087"/>
            </a:xfrm>
            <a:prstGeom prst="rect">
              <a:avLst/>
            </a:prstGeom>
            <a:noFill/>
            <a:ln>
              <a:noFill/>
            </a:ln>
          </p:spPr>
        </p:pic>
        <p:sp>
          <p:nvSpPr>
            <p:cNvPr id="90" name="Shape 90"/>
            <p:cNvSpPr/>
            <p:nvPr/>
          </p:nvSpPr>
          <p:spPr>
            <a:xfrm>
              <a:off x="8961607" y="4165687"/>
              <a:ext cx="2884891" cy="923329"/>
            </a:xfrm>
            <a:prstGeom prst="rect">
              <a:avLst/>
            </a:prstGeom>
            <a:noFill/>
            <a:ln>
              <a:noFill/>
            </a:ln>
          </p:spPr>
          <p:txBody>
            <a:bodyPr lIns="91425" tIns="45700" rIns="91425" bIns="45700" anchor="t" anchorCtr="0">
              <a:noAutofit/>
            </a:bodyPr>
            <a:lstStyle/>
            <a:p>
              <a:pPr algn="ctr">
                <a:buSzPct val="25000"/>
              </a:pPr>
              <a:r>
                <a:rPr lang="it-IT" sz="6000" b="1" dirty="0">
                  <a:solidFill>
                    <a:srgbClr val="C5D8F1"/>
                  </a:solidFill>
                  <a:latin typeface="Calibri"/>
                  <a:ea typeface="Calibri"/>
                  <a:cs typeface="Calibri"/>
                  <a:sym typeface="Calibri"/>
                </a:rPr>
                <a:t>Tropea</a:t>
              </a:r>
            </a:p>
          </p:txBody>
        </p:sp>
        <p:pic>
          <p:nvPicPr>
            <p:cNvPr id="91" name="Shape 91"/>
            <p:cNvPicPr preferRelativeResize="0"/>
            <p:nvPr/>
          </p:nvPicPr>
          <p:blipFill rotWithShape="1">
            <a:blip r:embed="rId5">
              <a:alphaModFix/>
            </a:blip>
            <a:srcRect/>
            <a:stretch/>
          </p:blipFill>
          <p:spPr>
            <a:xfrm>
              <a:off x="520456" y="4448785"/>
              <a:ext cx="5512274" cy="1812925"/>
            </a:xfrm>
            <a:prstGeom prst="rect">
              <a:avLst/>
            </a:prstGeom>
            <a:noFill/>
            <a:ln>
              <a:noFill/>
            </a:ln>
          </p:spPr>
        </p:pic>
        <p:sp>
          <p:nvSpPr>
            <p:cNvPr id="92" name="Shape 92"/>
            <p:cNvSpPr txBox="1"/>
            <p:nvPr/>
          </p:nvSpPr>
          <p:spPr>
            <a:xfrm>
              <a:off x="2873671" y="4438207"/>
              <a:ext cx="2629657" cy="1754325"/>
            </a:xfrm>
            <a:prstGeom prst="rect">
              <a:avLst/>
            </a:prstGeom>
            <a:noFill/>
            <a:ln>
              <a:noFill/>
            </a:ln>
          </p:spPr>
          <p:txBody>
            <a:bodyPr lIns="91425" tIns="45700" rIns="91425" bIns="45700" anchor="t" anchorCtr="0">
              <a:noAutofit/>
            </a:bodyPr>
            <a:lstStyle/>
            <a:p>
              <a:pPr>
                <a:buSzPct val="25000"/>
              </a:pPr>
              <a:r>
                <a:rPr lang="it-IT" sz="6000" dirty="0">
                  <a:solidFill>
                    <a:srgbClr val="C5D8F1"/>
                  </a:solidFill>
                  <a:latin typeface="Calibri"/>
                  <a:ea typeface="Calibri"/>
                  <a:cs typeface="Calibri"/>
                  <a:sym typeface="Calibri"/>
                </a:rPr>
                <a:t>Borgia</a:t>
              </a:r>
            </a:p>
          </p:txBody>
        </p:sp>
      </p:grpSp>
      <p:sp>
        <p:nvSpPr>
          <p:cNvPr id="93" name="Shape 93"/>
          <p:cNvSpPr/>
          <p:nvPr/>
        </p:nvSpPr>
        <p:spPr>
          <a:xfrm>
            <a:off x="2515303" y="3335662"/>
            <a:ext cx="1889491" cy="1017799"/>
          </a:xfrm>
          <a:prstGeom prst="rect">
            <a:avLst/>
          </a:prstGeom>
          <a:noFill/>
          <a:ln>
            <a:noFill/>
          </a:ln>
        </p:spPr>
        <p:txBody>
          <a:bodyPr lIns="100778" tIns="50375" rIns="100778" bIns="50375" anchor="t" anchorCtr="0">
            <a:noAutofit/>
          </a:bodyPr>
          <a:lstStyle/>
          <a:p>
            <a:pPr algn="ctr"/>
            <a:endParaRPr sz="6000" b="1">
              <a:solidFill>
                <a:srgbClr val="C5D8F1"/>
              </a:solidFill>
              <a:latin typeface="Calibri"/>
              <a:ea typeface="Calibri"/>
              <a:cs typeface="Calibri"/>
              <a:sym typeface="Calibri"/>
            </a:endParaRPr>
          </a:p>
        </p:txBody>
      </p:sp>
      <p:pic>
        <p:nvPicPr>
          <p:cNvPr id="95" name="Shape 95"/>
          <p:cNvPicPr preferRelativeResize="0"/>
          <p:nvPr/>
        </p:nvPicPr>
        <p:blipFill rotWithShape="1">
          <a:blip r:embed="rId6">
            <a:alphaModFix/>
          </a:blip>
          <a:srcRect/>
          <a:stretch/>
        </p:blipFill>
        <p:spPr>
          <a:xfrm>
            <a:off x="226095" y="225281"/>
            <a:ext cx="2302490" cy="1483831"/>
          </a:xfrm>
          <a:prstGeom prst="rect">
            <a:avLst/>
          </a:prstGeom>
          <a:noFill/>
          <a:ln>
            <a:noFill/>
          </a:ln>
        </p:spPr>
      </p:pic>
      <p:pic>
        <p:nvPicPr>
          <p:cNvPr id="3" name="Immagin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2929" y="422132"/>
            <a:ext cx="3154680" cy="135636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3463415628"/>
              </p:ext>
            </p:extLst>
          </p:nvPr>
        </p:nvGraphicFramePr>
        <p:xfrm>
          <a:off x="503808" y="323453"/>
          <a:ext cx="9289032" cy="70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graphicFrame>
        <p:nvGraphicFramePr>
          <p:cNvPr id="5" name="Diagramma 4"/>
          <p:cNvGraphicFramePr/>
          <p:nvPr>
            <p:extLst>
              <p:ext uri="{D42A27DB-BD31-4B8C-83A1-F6EECF244321}">
                <p14:modId xmlns:p14="http://schemas.microsoft.com/office/powerpoint/2010/main" val="754419142"/>
              </p:ext>
            </p:extLst>
          </p:nvPr>
        </p:nvGraphicFramePr>
        <p:xfrm>
          <a:off x="215776" y="1326756"/>
          <a:ext cx="957706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olo 2"/>
          <p:cNvSpPr>
            <a:spLocks noGrp="1"/>
          </p:cNvSpPr>
          <p:nvPr>
            <p:ph type="title"/>
          </p:nvPr>
        </p:nvSpPr>
        <p:spPr>
          <a:xfrm>
            <a:off x="359792" y="251445"/>
            <a:ext cx="8291314" cy="604774"/>
          </a:xfrm>
        </p:spPr>
        <p:txBody>
          <a:bodyPr/>
          <a:lstStyle/>
          <a:p>
            <a:r>
              <a:rPr lang="it-IT" dirty="0" smtClean="0">
                <a:latin typeface="Comic Sans MS" pitchFamily="66" charset="0"/>
              </a:rPr>
              <a:t>LA MEDIAZIONE</a:t>
            </a:r>
            <a:endParaRPr lang="it-IT" dirty="0">
              <a:latin typeface="Comic Sans MS" pitchFamily="66"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0512" y="323453"/>
            <a:ext cx="2736304"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688384" y="1979637"/>
            <a:ext cx="3744416" cy="79208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it-IT" cap="none" dirty="0">
                <a:latin typeface="Comic Sans MS" pitchFamily="66" charset="0"/>
              </a:rPr>
              <a:t>O</a:t>
            </a:r>
            <a:r>
              <a:rPr lang="x-none" cap="none" smtClean="0">
                <a:latin typeface="Comic Sans MS" pitchFamily="66" charset="0"/>
              </a:rPr>
              <a:t>biettivi specifici</a:t>
            </a:r>
            <a:endParaRPr lang="x-none" cap="none">
              <a:latin typeface="Comic Sans MS" pitchFamily="66" charset="0"/>
            </a:endParaRPr>
          </a:p>
        </p:txBody>
      </p:sp>
      <p:graphicFrame>
        <p:nvGraphicFramePr>
          <p:cNvPr id="4" name="Diagramma 3"/>
          <p:cNvGraphicFramePr/>
          <p:nvPr>
            <p:extLst>
              <p:ext uri="{D42A27DB-BD31-4B8C-83A1-F6EECF244321}">
                <p14:modId xmlns:p14="http://schemas.microsoft.com/office/powerpoint/2010/main" val="3614089281"/>
              </p:ext>
            </p:extLst>
          </p:nvPr>
        </p:nvGraphicFramePr>
        <p:xfrm>
          <a:off x="503808" y="1043533"/>
          <a:ext cx="9073008"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552" y="3275781"/>
            <a:ext cx="228600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53966" y="0"/>
            <a:ext cx="4643470" cy="993755"/>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CITTADINANZA ATTIVA</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1590138394"/>
              </p:ext>
            </p:extLst>
          </p:nvPr>
        </p:nvGraphicFramePr>
        <p:xfrm>
          <a:off x="1079872" y="1115541"/>
          <a:ext cx="7776864"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825470" y="565127"/>
            <a:ext cx="8286808" cy="1143008"/>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smtClean="0"/>
              <a:t>LA LEGALITA’</a:t>
            </a:r>
            <a:endParaRPr lang="it-IT" dirty="0"/>
          </a:p>
        </p:txBody>
      </p:sp>
    </p:spTree>
    <p:extLst>
      <p:ext uri="{BB962C8B-B14F-4D97-AF65-F5344CB8AC3E}">
        <p14:creationId xmlns:p14="http://schemas.microsoft.com/office/powerpoint/2010/main" val="140941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31800" y="395461"/>
            <a:ext cx="9072563" cy="1262063"/>
          </a:xfrm>
          <a:solidFill>
            <a:schemeClr val="accent3"/>
          </a:solidFill>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2800" dirty="0" smtClean="0">
                <a:latin typeface="Comic Sans MS" pitchFamily="66" charset="0"/>
              </a:rPr>
              <a:t>Tutto ciò ATTRAVERSO L’ORIENTAMENTO….</a:t>
            </a:r>
            <a:endParaRPr lang="x-none" sz="2800">
              <a:latin typeface="Comic Sans MS" pitchFamily="66" charset="0"/>
            </a:endParaRPr>
          </a:p>
        </p:txBody>
      </p:sp>
      <p:sp>
        <p:nvSpPr>
          <p:cNvPr id="4" name="Rettangolo 3"/>
          <p:cNvSpPr/>
          <p:nvPr/>
        </p:nvSpPr>
        <p:spPr>
          <a:xfrm>
            <a:off x="4399673" y="1979637"/>
            <a:ext cx="1627369" cy="461665"/>
          </a:xfrm>
          <a:prstGeom prst="rect">
            <a:avLst/>
          </a:prstGeom>
          <a:solidFill>
            <a:srgbClr val="FFFF00"/>
          </a:solidFill>
          <a:ln>
            <a:solidFill>
              <a:schemeClr val="tx1"/>
            </a:solidFill>
          </a:ln>
        </p:spPr>
        <p:txBody>
          <a:bodyPr wrap="none">
            <a:spAutoFit/>
          </a:bodyPr>
          <a:lstStyle/>
          <a:p>
            <a:pPr marL="342900" lvl="0" indent="-342900" algn="just" defTabSz="1007943">
              <a:spcBef>
                <a:spcPts val="882"/>
              </a:spcBef>
              <a:tabLst>
                <a:tab pos="647640" algn="l"/>
              </a:tabLst>
            </a:pPr>
            <a:r>
              <a:rPr lang="it-IT" sz="2400" b="1" dirty="0">
                <a:solidFill>
                  <a:srgbClr val="000000"/>
                </a:solidFill>
                <a:latin typeface="Comic Sans MS" pitchFamily="66" charset="0"/>
              </a:rPr>
              <a:t>all’ascolto</a:t>
            </a:r>
          </a:p>
        </p:txBody>
      </p:sp>
      <p:sp>
        <p:nvSpPr>
          <p:cNvPr id="5" name="Rettangolo 4"/>
          <p:cNvSpPr/>
          <p:nvPr/>
        </p:nvSpPr>
        <p:spPr>
          <a:xfrm rot="20557170">
            <a:off x="833923" y="1952576"/>
            <a:ext cx="2519362" cy="1200329"/>
          </a:xfrm>
          <a:prstGeom prst="rect">
            <a:avLst/>
          </a:prstGeom>
          <a:solidFill>
            <a:schemeClr val="accent2"/>
          </a:solidFill>
          <a:ln>
            <a:solidFill>
              <a:schemeClr val="tx1"/>
            </a:solidFill>
          </a:ln>
        </p:spPr>
        <p:txBody>
          <a:bodyPr>
            <a:spAutoFit/>
          </a:bodyPr>
          <a:lstStyle/>
          <a:p>
            <a:pPr marL="342900" lvl="0" indent="-342900" algn="just" defTabSz="1007943">
              <a:spcBef>
                <a:spcPts val="882"/>
              </a:spcBef>
              <a:tabLst>
                <a:tab pos="647640" algn="l"/>
              </a:tabLst>
            </a:pPr>
            <a:r>
              <a:rPr lang="it-IT" sz="2400" b="1" dirty="0">
                <a:solidFill>
                  <a:srgbClr val="000000"/>
                </a:solidFill>
                <a:latin typeface="Comic Sans MS" pitchFamily="66" charset="0"/>
              </a:rPr>
              <a:t>al rispetto di sé e degli atri.</a:t>
            </a:r>
          </a:p>
        </p:txBody>
      </p:sp>
      <p:sp>
        <p:nvSpPr>
          <p:cNvPr id="7" name="Rettangolo 6"/>
          <p:cNvSpPr/>
          <p:nvPr/>
        </p:nvSpPr>
        <p:spPr>
          <a:xfrm>
            <a:off x="6408464" y="2504731"/>
            <a:ext cx="2952328" cy="1200329"/>
          </a:xfrm>
          <a:prstGeom prst="rect">
            <a:avLst/>
          </a:prstGeom>
          <a:solidFill>
            <a:srgbClr val="00B050"/>
          </a:solidFill>
          <a:ln>
            <a:solidFill>
              <a:schemeClr val="tx1"/>
            </a:solidFill>
          </a:ln>
        </p:spPr>
        <p:txBody>
          <a:bodyPr wrap="square">
            <a:spAutoFit/>
          </a:bodyPr>
          <a:lstStyle/>
          <a:p>
            <a:pPr marL="342900" lvl="0" indent="-342900" algn="just" defTabSz="1007943">
              <a:spcBef>
                <a:spcPts val="882"/>
              </a:spcBef>
              <a:tabLst>
                <a:tab pos="647640" algn="l"/>
              </a:tabLst>
            </a:pPr>
            <a:r>
              <a:rPr lang="it-IT" sz="2400" b="1" dirty="0">
                <a:solidFill>
                  <a:srgbClr val="000000"/>
                </a:solidFill>
                <a:latin typeface="Comic Sans MS" pitchFamily="66" charset="0"/>
              </a:rPr>
              <a:t>alla lettura dei </a:t>
            </a:r>
            <a:r>
              <a:rPr lang="it-IT" sz="2400" b="1" dirty="0" smtClean="0">
                <a:solidFill>
                  <a:srgbClr val="000000"/>
                </a:solidFill>
                <a:latin typeface="Comic Sans MS" pitchFamily="66" charset="0"/>
              </a:rPr>
              <a:t>bisogni (propri </a:t>
            </a:r>
            <a:r>
              <a:rPr lang="it-IT" sz="2400" b="1" dirty="0">
                <a:solidFill>
                  <a:srgbClr val="000000"/>
                </a:solidFill>
                <a:latin typeface="Comic Sans MS" pitchFamily="66" charset="0"/>
              </a:rPr>
              <a:t>ed altrui)</a:t>
            </a:r>
          </a:p>
        </p:txBody>
      </p:sp>
      <p:sp>
        <p:nvSpPr>
          <p:cNvPr id="8" name="Rettangolo 7"/>
          <p:cNvSpPr/>
          <p:nvPr/>
        </p:nvSpPr>
        <p:spPr>
          <a:xfrm rot="20799175">
            <a:off x="1818417" y="3785101"/>
            <a:ext cx="2519362" cy="830997"/>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marL="342900" lvl="0" indent="-342900" algn="just" defTabSz="1007943">
              <a:spcBef>
                <a:spcPts val="882"/>
              </a:spcBef>
              <a:tabLst>
                <a:tab pos="647640" algn="l"/>
              </a:tabLst>
            </a:pPr>
            <a:r>
              <a:rPr lang="it-IT" sz="2400" b="1" dirty="0">
                <a:solidFill>
                  <a:srgbClr val="000000"/>
                </a:solidFill>
                <a:latin typeface="Comic Sans MS" pitchFamily="66" charset="0"/>
              </a:rPr>
              <a:t>alla gestione dei conflitti</a:t>
            </a:r>
          </a:p>
        </p:txBody>
      </p:sp>
      <p:sp>
        <p:nvSpPr>
          <p:cNvPr id="9" name="Rettangolo 8"/>
          <p:cNvSpPr/>
          <p:nvPr/>
        </p:nvSpPr>
        <p:spPr>
          <a:xfrm rot="875070">
            <a:off x="4157595" y="4504009"/>
            <a:ext cx="2519362" cy="2462213"/>
          </a:xfrm>
          <a:prstGeom prst="rect">
            <a:avLst/>
          </a:prstGeom>
          <a:solidFill>
            <a:schemeClr val="accent3">
              <a:lumMod val="20000"/>
              <a:lumOff val="80000"/>
            </a:schemeClr>
          </a:solidFill>
          <a:ln>
            <a:solidFill>
              <a:schemeClr val="tx1"/>
            </a:solidFill>
          </a:ln>
        </p:spPr>
        <p:txBody>
          <a:bodyPr>
            <a:spAutoFit/>
          </a:bodyPr>
          <a:lstStyle/>
          <a:p>
            <a:pPr marL="342900" lvl="0" indent="-342900" algn="just" defTabSz="1007943">
              <a:spcBef>
                <a:spcPts val="882"/>
              </a:spcBef>
              <a:tabLst>
                <a:tab pos="647640" algn="l"/>
              </a:tabLst>
            </a:pPr>
            <a:r>
              <a:rPr lang="it-IT" sz="2200" b="1" dirty="0">
                <a:solidFill>
                  <a:srgbClr val="000000"/>
                </a:solidFill>
                <a:latin typeface="Comic Sans MS" pitchFamily="66" charset="0"/>
              </a:rPr>
              <a:t>alla capacità di concertare eventi futuri improntati sulla comunicazione e cooperazione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223889" y="573991"/>
            <a:ext cx="7560840" cy="717331"/>
          </a:xfr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x-none" sz="4000">
                <a:latin typeface="Comic Sans MS" pitchFamily="66" charset="0"/>
                <a:cs typeface="Aharoni" panose="02010803020104030203" pitchFamily="2" charset="-79"/>
              </a:rPr>
              <a:t>Chi siamo</a:t>
            </a:r>
          </a:p>
        </p:txBody>
      </p:sp>
      <p:pic>
        <p:nvPicPr>
          <p:cNvPr id="3" name="Segnaposto immagine 2"/>
          <p:cNvPicPr>
            <a:picLocks noGrp="1" noChangeAspect="1"/>
          </p:cNvPicPr>
          <p:nvPr>
            <p:ph type="pic" idx="4294967295"/>
          </p:nvPr>
        </p:nvPicPr>
        <p:blipFill>
          <a:blip r:embed="rId3">
            <a:lum/>
            <a:alphaModFix/>
          </a:blip>
          <a:srcRect/>
          <a:stretch>
            <a:fillRect/>
          </a:stretch>
        </p:blipFill>
        <p:spPr>
          <a:xfrm>
            <a:off x="935856" y="1691605"/>
            <a:ext cx="3494088" cy="4989513"/>
          </a:xfrm>
        </p:spPr>
      </p:pic>
      <p:sp>
        <p:nvSpPr>
          <p:cNvPr id="4" name="Segnaposto testo 3"/>
          <p:cNvSpPr txBox="1">
            <a:spLocks noGrp="1"/>
          </p:cNvSpPr>
          <p:nvPr>
            <p:ph type="body" idx="4294967295"/>
          </p:nvPr>
        </p:nvSpPr>
        <p:spPr>
          <a:xfrm>
            <a:off x="4392240" y="1403573"/>
            <a:ext cx="4896544" cy="4989513"/>
          </a:xfrm>
        </p:spPr>
        <p:txBody>
          <a:bodyPr>
            <a:normAutofit fontScale="92500"/>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lgn="ctr">
              <a:buNone/>
            </a:pPr>
            <a:endParaRPr lang="it-IT" b="1" i="1" dirty="0" smtClean="0">
              <a:latin typeface="Aharoni" panose="02010803020104030203" pitchFamily="2" charset="-79"/>
              <a:cs typeface="Aharoni" panose="02010803020104030203" pitchFamily="2" charset="-79"/>
            </a:endParaRPr>
          </a:p>
          <a:p>
            <a:pPr lvl="0" algn="ctr">
              <a:buNone/>
            </a:pPr>
            <a:endParaRPr lang="it-IT" b="1" i="1" dirty="0">
              <a:latin typeface="Aharoni" panose="02010803020104030203" pitchFamily="2" charset="-79"/>
              <a:cs typeface="Aharoni" panose="02010803020104030203" pitchFamily="2" charset="-79"/>
            </a:endParaRPr>
          </a:p>
          <a:p>
            <a:pPr lvl="0">
              <a:buNone/>
            </a:pPr>
            <a:r>
              <a:rPr lang="it-IT" sz="5400" b="1" i="1" dirty="0" smtClean="0">
                <a:latin typeface="Comic Sans MS" pitchFamily="66" charset="0"/>
                <a:cs typeface="Aharoni" panose="02010803020104030203" pitchFamily="2" charset="-79"/>
              </a:rPr>
              <a:t>PROGETTO</a:t>
            </a:r>
            <a:endParaRPr lang="it-IT" sz="5400" b="1" i="1" dirty="0">
              <a:latin typeface="Comic Sans MS" pitchFamily="66" charset="0"/>
              <a:cs typeface="Aharoni" panose="02010803020104030203" pitchFamily="2" charset="-79"/>
            </a:endParaRPr>
          </a:p>
          <a:p>
            <a:pPr lvl="0" algn="ctr">
              <a:buNone/>
            </a:pPr>
            <a:r>
              <a:rPr lang="it-IT" sz="5400" b="1" i="1" dirty="0" smtClean="0">
                <a:latin typeface="Comic Sans MS" pitchFamily="66" charset="0"/>
                <a:cs typeface="Aharoni" panose="02010803020104030203" pitchFamily="2" charset="-79"/>
              </a:rPr>
              <a:t>LEGAL</a:t>
            </a:r>
            <a:r>
              <a:rPr lang="it-IT" sz="5400" b="1" i="1" dirty="0" smtClean="0">
                <a:solidFill>
                  <a:srgbClr val="6600FF"/>
                </a:solidFill>
                <a:latin typeface="Comic Sans MS" pitchFamily="66" charset="0"/>
                <a:cs typeface="Aharoni" panose="02010803020104030203" pitchFamily="2" charset="-79"/>
              </a:rPr>
              <a:t>MENTE</a:t>
            </a:r>
            <a:endParaRPr lang="it-IT" sz="5400" b="1" i="1" dirty="0">
              <a:solidFill>
                <a:srgbClr val="6600FF"/>
              </a:solidFill>
              <a:latin typeface="Comic Sans MS" pitchFamily="66" charset="0"/>
              <a:cs typeface="Aharoni" panose="02010803020104030203" pitchFamily="2" charset="-79"/>
            </a:endParaRPr>
          </a:p>
          <a:p>
            <a:pPr lvl="0" algn="ctr">
              <a:buNone/>
            </a:pPr>
            <a:r>
              <a:rPr lang="it-IT" sz="5400" b="1" i="1" dirty="0">
                <a:solidFill>
                  <a:srgbClr val="6600FF"/>
                </a:solidFill>
                <a:latin typeface="Comic Sans MS" pitchFamily="66" charset="0"/>
                <a:cs typeface="Aharoni" panose="02010803020104030203" pitchFamily="2" charset="-79"/>
              </a:rPr>
              <a:t>    </a:t>
            </a:r>
            <a:r>
              <a:rPr lang="it-IT" sz="5400" b="1" i="1" dirty="0" smtClean="0">
                <a:solidFill>
                  <a:srgbClr val="6600FF"/>
                </a:solidFill>
                <a:latin typeface="Comic Sans MS" pitchFamily="66" charset="0"/>
                <a:cs typeface="Aharoni" panose="02010803020104030203" pitchFamily="2" charset="-79"/>
              </a:rPr>
              <a:t> GIOVANE</a:t>
            </a:r>
            <a:endParaRPr lang="it-IT" sz="5400" b="1" i="1" dirty="0">
              <a:solidFill>
                <a:srgbClr val="6600FF"/>
              </a:solidFill>
              <a:latin typeface="Comic Sans MS" pitchFamily="66" charset="0"/>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982868" y="306290"/>
            <a:ext cx="4545742" cy="840549"/>
          </a:xfrm>
          <a:solidFill>
            <a:srgbClr val="00B05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dirty="0" smtClean="0">
                <a:latin typeface="Comic Sans MS" pitchFamily="66" charset="0"/>
              </a:rPr>
              <a:t>COSA FAREMO?</a:t>
            </a:r>
            <a:r>
              <a:rPr lang="it-IT" sz="3200" b="1" dirty="0">
                <a:solidFill>
                  <a:srgbClr val="FF3333"/>
                </a:solidFill>
              </a:rPr>
              <a:t> </a:t>
            </a:r>
            <a:endParaRPr lang="x-none" sz="1800">
              <a:latin typeface="Comic Sans MS" pitchFamily="66" charset="0"/>
            </a:endParaRPr>
          </a:p>
        </p:txBody>
      </p:sp>
      <p:pic>
        <p:nvPicPr>
          <p:cNvPr id="4" name="Immagine 3"/>
          <p:cNvPicPr>
            <a:picLocks noChangeAspect="1"/>
          </p:cNvPicPr>
          <p:nvPr/>
        </p:nvPicPr>
        <p:blipFill>
          <a:blip r:embed="rId3">
            <a:lum/>
            <a:alphaModFix/>
          </a:blip>
          <a:srcRect/>
          <a:stretch>
            <a:fillRect/>
          </a:stretch>
        </p:blipFill>
        <p:spPr>
          <a:xfrm flipV="1">
            <a:off x="214083" y="2220066"/>
            <a:ext cx="2880320" cy="1500793"/>
          </a:xfrm>
          <a:prstGeom prst="rect">
            <a:avLst/>
          </a:prstGeom>
          <a:noFill/>
          <a:ln>
            <a:noFill/>
          </a:ln>
        </p:spPr>
      </p:pic>
      <p:pic>
        <p:nvPicPr>
          <p:cNvPr id="5" name="Immagine 4"/>
          <p:cNvPicPr>
            <a:picLocks noChangeAspect="1"/>
          </p:cNvPicPr>
          <p:nvPr/>
        </p:nvPicPr>
        <p:blipFill>
          <a:blip r:embed="rId4">
            <a:lum/>
            <a:alphaModFix/>
          </a:blip>
          <a:srcRect/>
          <a:stretch>
            <a:fillRect/>
          </a:stretch>
        </p:blipFill>
        <p:spPr>
          <a:xfrm>
            <a:off x="4982868" y="3606369"/>
            <a:ext cx="3057120" cy="1495079"/>
          </a:xfrm>
          <a:prstGeom prst="rect">
            <a:avLst/>
          </a:prstGeom>
          <a:noFill/>
          <a:ln>
            <a:noFill/>
          </a:ln>
        </p:spPr>
      </p:pic>
      <p:pic>
        <p:nvPicPr>
          <p:cNvPr id="6" name="Immagine 5"/>
          <p:cNvPicPr>
            <a:picLocks noChangeAspect="1"/>
          </p:cNvPicPr>
          <p:nvPr/>
        </p:nvPicPr>
        <p:blipFill>
          <a:blip r:embed="rId5">
            <a:lum/>
            <a:alphaModFix/>
          </a:blip>
          <a:srcRect/>
          <a:stretch>
            <a:fillRect/>
          </a:stretch>
        </p:blipFill>
        <p:spPr>
          <a:xfrm>
            <a:off x="1809260" y="5726793"/>
            <a:ext cx="2285640" cy="1638000"/>
          </a:xfrm>
          <a:prstGeom prst="rect">
            <a:avLst/>
          </a:prstGeom>
          <a:noFill/>
          <a:ln>
            <a:noFill/>
          </a:ln>
        </p:spPr>
      </p:pic>
      <p:pic>
        <p:nvPicPr>
          <p:cNvPr id="7" name="Immagine 6"/>
          <p:cNvPicPr>
            <a:picLocks noChangeAspect="1"/>
          </p:cNvPicPr>
          <p:nvPr/>
        </p:nvPicPr>
        <p:blipFill>
          <a:blip r:embed="rId6">
            <a:lum/>
            <a:alphaModFix/>
          </a:blip>
          <a:srcRect/>
          <a:stretch>
            <a:fillRect/>
          </a:stretch>
        </p:blipFill>
        <p:spPr>
          <a:xfrm>
            <a:off x="7640144" y="2394521"/>
            <a:ext cx="1585816" cy="1151885"/>
          </a:xfrm>
          <a:prstGeom prst="rect">
            <a:avLst/>
          </a:prstGeom>
          <a:noFill/>
          <a:ln>
            <a:noFill/>
          </a:ln>
        </p:spPr>
      </p:pic>
      <p:pic>
        <p:nvPicPr>
          <p:cNvPr id="13" name="Immagine 12"/>
          <p:cNvPicPr>
            <a:picLocks noChangeAspect="1"/>
          </p:cNvPicPr>
          <p:nvPr/>
        </p:nvPicPr>
        <p:blipFill>
          <a:blip r:embed="rId7">
            <a:lum/>
            <a:alphaModFix/>
          </a:blip>
          <a:srcRect/>
          <a:stretch>
            <a:fillRect/>
          </a:stretch>
        </p:blipFill>
        <p:spPr>
          <a:xfrm>
            <a:off x="4320232" y="1795308"/>
            <a:ext cx="1785396" cy="1260280"/>
          </a:xfrm>
          <a:prstGeom prst="rect">
            <a:avLst/>
          </a:prstGeom>
          <a:noFill/>
          <a:ln>
            <a:noFill/>
          </a:ln>
        </p:spPr>
      </p:pic>
      <p:sp>
        <p:nvSpPr>
          <p:cNvPr id="8" name="Rettangolo 7"/>
          <p:cNvSpPr/>
          <p:nvPr/>
        </p:nvSpPr>
        <p:spPr>
          <a:xfrm rot="20640821">
            <a:off x="2216141" y="1316755"/>
            <a:ext cx="1471878" cy="430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marL="377979" lvl="0" indent="-377979" defTabSz="1007943">
              <a:spcBef>
                <a:spcPts val="882"/>
              </a:spcBef>
            </a:pPr>
            <a:r>
              <a:rPr lang="it-IT" sz="2200" b="1" dirty="0" smtClean="0">
                <a:latin typeface="Comic Sans MS" pitchFamily="66" charset="0"/>
              </a:rPr>
              <a:t>Simulate</a:t>
            </a:r>
            <a:r>
              <a:rPr lang="it-IT" sz="2200" b="1" dirty="0" smtClean="0">
                <a:solidFill>
                  <a:srgbClr val="FF3333"/>
                </a:solidFill>
                <a:latin typeface="Comic Sans MS" pitchFamily="66" charset="0"/>
              </a:rPr>
              <a:t> </a:t>
            </a:r>
            <a:endParaRPr lang="it-IT" sz="2200" b="1" dirty="0">
              <a:solidFill>
                <a:srgbClr val="FF3333"/>
              </a:solidFill>
              <a:latin typeface="Comic Sans MS" pitchFamily="66" charset="0"/>
            </a:endParaRPr>
          </a:p>
        </p:txBody>
      </p:sp>
      <p:sp>
        <p:nvSpPr>
          <p:cNvPr id="9" name="Rettangolo 8"/>
          <p:cNvSpPr/>
          <p:nvPr/>
        </p:nvSpPr>
        <p:spPr>
          <a:xfrm rot="766323">
            <a:off x="5838905" y="1493590"/>
            <a:ext cx="2289409" cy="430887"/>
          </a:xfrm>
          <a:prstGeom prst="rect">
            <a:avLst/>
          </a:prstGeom>
          <a:solidFill>
            <a:srgbClr val="FFFF00"/>
          </a:solidFill>
        </p:spPr>
        <p:txBody>
          <a:bodyPr wrap="none">
            <a:spAutoFit/>
          </a:bodyPr>
          <a:lstStyle/>
          <a:p>
            <a:pPr marL="377979" lvl="0" indent="-377979" defTabSz="1007943">
              <a:spcBef>
                <a:spcPts val="882"/>
              </a:spcBef>
            </a:pPr>
            <a:r>
              <a:rPr lang="it-IT" sz="2200" b="1" dirty="0" err="1" smtClean="0">
                <a:latin typeface="Comic Sans MS" pitchFamily="66" charset="0"/>
              </a:rPr>
              <a:t>problem-solving</a:t>
            </a:r>
            <a:endParaRPr lang="it-IT" sz="2200" b="1" dirty="0">
              <a:solidFill>
                <a:srgbClr val="FF3333"/>
              </a:solidFill>
              <a:latin typeface="Comic Sans MS" pitchFamily="66" charset="0"/>
            </a:endParaRPr>
          </a:p>
        </p:txBody>
      </p:sp>
      <p:sp>
        <p:nvSpPr>
          <p:cNvPr id="10" name="Rettangolo 9"/>
          <p:cNvSpPr/>
          <p:nvPr/>
        </p:nvSpPr>
        <p:spPr>
          <a:xfrm rot="1181683">
            <a:off x="7169707" y="5450041"/>
            <a:ext cx="2143536" cy="430887"/>
          </a:xfrm>
          <a:prstGeom prst="rect">
            <a:avLst/>
          </a:prstGeom>
          <a:solidFill>
            <a:srgbClr val="FFFF00"/>
          </a:solidFill>
        </p:spPr>
        <p:txBody>
          <a:bodyPr wrap="none">
            <a:spAutoFit/>
          </a:bodyPr>
          <a:lstStyle/>
          <a:p>
            <a:pPr marL="377979" lvl="0" indent="-377979" defTabSz="1007943">
              <a:spcBef>
                <a:spcPts val="882"/>
              </a:spcBef>
            </a:pPr>
            <a:r>
              <a:rPr lang="it-IT" sz="2200" b="1" dirty="0">
                <a:latin typeface="Comic Sans MS" pitchFamily="66" charset="0"/>
              </a:rPr>
              <a:t>brain</a:t>
            </a:r>
            <a:r>
              <a:rPr lang="it-IT" sz="2200" b="1" dirty="0">
                <a:solidFill>
                  <a:srgbClr val="FF3333"/>
                </a:solidFill>
                <a:latin typeface="Comic Sans MS" pitchFamily="66" charset="0"/>
              </a:rPr>
              <a:t> </a:t>
            </a:r>
            <a:r>
              <a:rPr lang="it-IT" sz="2200" b="1" dirty="0" err="1">
                <a:latin typeface="Comic Sans MS" pitchFamily="66" charset="0"/>
              </a:rPr>
              <a:t>storming</a:t>
            </a:r>
            <a:endParaRPr lang="it-IT" sz="2200" b="1" dirty="0">
              <a:latin typeface="Comic Sans MS" pitchFamily="66" charset="0"/>
            </a:endParaRPr>
          </a:p>
        </p:txBody>
      </p:sp>
      <p:sp>
        <p:nvSpPr>
          <p:cNvPr id="11" name="Rettangolo 10"/>
          <p:cNvSpPr/>
          <p:nvPr/>
        </p:nvSpPr>
        <p:spPr>
          <a:xfrm>
            <a:off x="4464248" y="5887465"/>
            <a:ext cx="2519362" cy="1477328"/>
          </a:xfrm>
          <a:prstGeom prst="rect">
            <a:avLst/>
          </a:prstGeom>
          <a:solidFill>
            <a:schemeClr val="accent2">
              <a:lumMod val="20000"/>
              <a:lumOff val="80000"/>
            </a:schemeClr>
          </a:solidFill>
        </p:spPr>
        <p:txBody>
          <a:bodyPr>
            <a:spAutoFit/>
          </a:bodyPr>
          <a:lstStyle/>
          <a:p>
            <a:r>
              <a:rPr lang="it-IT" sz="2400" b="1" dirty="0">
                <a:latin typeface="Comic Sans MS" pitchFamily="66" charset="0"/>
              </a:rPr>
              <a:t>Lavori di gruppo</a:t>
            </a:r>
            <a:br>
              <a:rPr lang="it-IT" sz="2400" b="1" dirty="0">
                <a:latin typeface="Comic Sans MS" pitchFamily="66" charset="0"/>
              </a:rPr>
            </a:br>
            <a:r>
              <a:rPr lang="it-IT" sz="2400" b="1" dirty="0">
                <a:latin typeface="Comic Sans MS" pitchFamily="66" charset="0"/>
              </a:rPr>
              <a:t/>
            </a:r>
            <a:br>
              <a:rPr lang="it-IT" sz="2400" b="1" dirty="0">
                <a:latin typeface="Comic Sans MS" pitchFamily="66" charset="0"/>
              </a:rPr>
            </a:br>
            <a:endParaRPr lang="it-IT" dirty="0">
              <a:latin typeface="Comic Sans MS" pitchFamily="66" charset="0"/>
            </a:endParaRPr>
          </a:p>
        </p:txBody>
      </p:sp>
      <p:sp>
        <p:nvSpPr>
          <p:cNvPr id="12" name="Rettangolo 11"/>
          <p:cNvSpPr/>
          <p:nvPr/>
        </p:nvSpPr>
        <p:spPr>
          <a:xfrm rot="21056100">
            <a:off x="381299" y="4585800"/>
            <a:ext cx="2545890" cy="430887"/>
          </a:xfrm>
          <a:prstGeom prst="rect">
            <a:avLst/>
          </a:prstGeom>
          <a:solidFill>
            <a:srgbClr val="00B050"/>
          </a:solidFill>
        </p:spPr>
        <p:txBody>
          <a:bodyPr wrap="none">
            <a:spAutoFit/>
          </a:bodyPr>
          <a:lstStyle/>
          <a:p>
            <a:pPr marL="377979" lvl="0" indent="-377979" defTabSz="1007943">
              <a:spcBef>
                <a:spcPts val="882"/>
              </a:spcBef>
            </a:pPr>
            <a:r>
              <a:rPr lang="it-IT" sz="2200" b="1" dirty="0">
                <a:latin typeface="Comic Sans MS" pitchFamily="66" charset="0"/>
              </a:rPr>
              <a:t>Proiezione</a:t>
            </a:r>
            <a:r>
              <a:rPr lang="it-IT" sz="2200" b="1" dirty="0">
                <a:solidFill>
                  <a:srgbClr val="FF3333"/>
                </a:solidFill>
                <a:latin typeface="Comic Sans MS" pitchFamily="66" charset="0"/>
              </a:rPr>
              <a:t> </a:t>
            </a:r>
            <a:r>
              <a:rPr lang="it-IT" sz="2200" b="1" dirty="0">
                <a:latin typeface="Comic Sans MS" pitchFamily="66" charset="0"/>
              </a:rPr>
              <a:t>di</a:t>
            </a:r>
            <a:r>
              <a:rPr lang="it-IT" sz="2200" b="1" dirty="0">
                <a:solidFill>
                  <a:srgbClr val="FF3333"/>
                </a:solidFill>
                <a:latin typeface="Comic Sans MS" pitchFamily="66" charset="0"/>
              </a:rPr>
              <a:t> </a:t>
            </a:r>
            <a:r>
              <a:rPr lang="it-IT" sz="2200" b="1" dirty="0">
                <a:latin typeface="Comic Sans MS" pitchFamily="66" charset="0"/>
              </a:rPr>
              <a:t>film</a:t>
            </a:r>
          </a:p>
        </p:txBody>
      </p:sp>
      <p:sp>
        <p:nvSpPr>
          <p:cNvPr id="14" name="Rettangolo 13"/>
          <p:cNvSpPr/>
          <p:nvPr/>
        </p:nvSpPr>
        <p:spPr>
          <a:xfrm rot="1053058">
            <a:off x="2638331" y="3717595"/>
            <a:ext cx="1654620" cy="430887"/>
          </a:xfrm>
          <a:prstGeom prst="rect">
            <a:avLst/>
          </a:prstGeom>
          <a:solidFill>
            <a:srgbClr val="FF0000"/>
          </a:solidFill>
        </p:spPr>
        <p:txBody>
          <a:bodyPr wrap="none">
            <a:spAutoFit/>
          </a:bodyPr>
          <a:lstStyle/>
          <a:p>
            <a:pPr marL="377979" lvl="0" indent="-377979" defTabSz="1007943">
              <a:spcBef>
                <a:spcPts val="882"/>
              </a:spcBef>
            </a:pPr>
            <a:r>
              <a:rPr lang="it-IT" sz="2200" b="1" dirty="0" smtClean="0">
                <a:latin typeface="Comic Sans MS" pitchFamily="66" charset="0"/>
              </a:rPr>
              <a:t>questionari</a:t>
            </a:r>
            <a:endParaRPr lang="it-IT" sz="2200" b="1"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708764" y="314962"/>
            <a:ext cx="8568531" cy="1181207"/>
          </a:xfrm>
          <a:prstGeom prst="rect">
            <a:avLst/>
          </a:prstGeom>
          <a:noFill/>
          <a:ln>
            <a:noFill/>
          </a:ln>
        </p:spPr>
        <p:txBody>
          <a:bodyPr lIns="100778" tIns="50375" rIns="100778" bIns="50375" anchor="ctr" anchorCtr="0">
            <a:noAutofit/>
          </a:bodyPr>
          <a:lstStyle/>
          <a:p>
            <a:pPr algn="ctr">
              <a:spcBef>
                <a:spcPts val="0"/>
              </a:spcBef>
              <a:buClr>
                <a:srgbClr val="FA0A3D"/>
              </a:buClr>
              <a:buSzPct val="25000"/>
            </a:pPr>
            <a:r>
              <a:rPr lang="it-IT" sz="3100" cap="none" dirty="0">
                <a:solidFill>
                  <a:srgbClr val="FA0A3D"/>
                </a:solidFill>
                <a:latin typeface="Calibri"/>
                <a:ea typeface="Calibri"/>
                <a:cs typeface="Calibri"/>
                <a:sym typeface="Calibri"/>
              </a:rPr>
              <a:t>Lo faremo cercando di capire:</a:t>
            </a:r>
            <a:br>
              <a:rPr lang="it-IT" sz="3100" cap="none" dirty="0">
                <a:solidFill>
                  <a:srgbClr val="FA0A3D"/>
                </a:solidFill>
                <a:latin typeface="Calibri"/>
                <a:ea typeface="Calibri"/>
                <a:cs typeface="Calibri"/>
                <a:sym typeface="Calibri"/>
              </a:rPr>
            </a:br>
            <a:endParaRPr lang="it-IT" sz="3100" cap="none" dirty="0">
              <a:solidFill>
                <a:srgbClr val="FA0A3D"/>
              </a:solidFill>
              <a:latin typeface="Calibri"/>
              <a:ea typeface="Calibri"/>
              <a:cs typeface="Calibri"/>
              <a:sym typeface="Calibri"/>
            </a:endParaRPr>
          </a:p>
        </p:txBody>
      </p:sp>
      <p:sp>
        <p:nvSpPr>
          <p:cNvPr id="157" name="Shape 157"/>
          <p:cNvSpPr txBox="1">
            <a:spLocks noGrp="1"/>
          </p:cNvSpPr>
          <p:nvPr>
            <p:ph type="subTitle" idx="1"/>
          </p:nvPr>
        </p:nvSpPr>
        <p:spPr>
          <a:xfrm>
            <a:off x="630009" y="1732411"/>
            <a:ext cx="8820608" cy="5433554"/>
          </a:xfrm>
          <a:prstGeom prst="rect">
            <a:avLst/>
          </a:prstGeom>
          <a:noFill/>
          <a:ln>
            <a:noFill/>
          </a:ln>
        </p:spPr>
        <p:txBody>
          <a:bodyPr lIns="100778" tIns="50375" rIns="100778" bIns="50375" anchor="t" anchorCtr="0">
            <a:noAutofit/>
          </a:bodyPr>
          <a:lstStyle/>
          <a:p>
            <a:pPr>
              <a:spcBef>
                <a:spcPts val="0"/>
              </a:spcBef>
              <a:buClr>
                <a:srgbClr val="EF2354"/>
              </a:buClr>
              <a:buSzPct val="25000"/>
            </a:pPr>
            <a:r>
              <a:rPr lang="it-IT" sz="3500" cap="none" dirty="0">
                <a:latin typeface="Calibri"/>
                <a:ea typeface="Calibri"/>
                <a:cs typeface="Calibri"/>
                <a:sym typeface="Calibri"/>
              </a:rPr>
              <a:t>Chi sono</a:t>
            </a:r>
            <a:r>
              <a:rPr lang="it-IT" sz="3500" cap="none" dirty="0">
                <a:solidFill>
                  <a:srgbClr val="EF2354"/>
                </a:solidFill>
                <a:latin typeface="Calibri"/>
                <a:ea typeface="Calibri"/>
                <a:cs typeface="Calibri"/>
                <a:sym typeface="Calibri"/>
              </a:rPr>
              <a:t> </a:t>
            </a:r>
          </a:p>
          <a:p>
            <a:pPr>
              <a:spcBef>
                <a:spcPts val="705"/>
              </a:spcBef>
              <a:buClr>
                <a:srgbClr val="888888"/>
              </a:buClr>
            </a:pPr>
            <a:endParaRPr sz="3500" cap="none">
              <a:solidFill>
                <a:srgbClr val="EF2354"/>
              </a:solidFill>
              <a:latin typeface="Calibri"/>
              <a:ea typeface="Calibri"/>
              <a:cs typeface="Calibri"/>
              <a:sym typeface="Calibri"/>
            </a:endParaRPr>
          </a:p>
          <a:p>
            <a:pPr>
              <a:spcBef>
                <a:spcPts val="705"/>
              </a:spcBef>
              <a:buClr>
                <a:srgbClr val="888888"/>
              </a:buClr>
            </a:pPr>
            <a:endParaRPr sz="3500" cap="none">
              <a:solidFill>
                <a:srgbClr val="EF2354"/>
              </a:solidFill>
              <a:latin typeface="Calibri"/>
              <a:ea typeface="Calibri"/>
              <a:cs typeface="Calibri"/>
              <a:sym typeface="Calibri"/>
            </a:endParaRPr>
          </a:p>
          <a:p>
            <a:pPr>
              <a:spcBef>
                <a:spcPts val="705"/>
              </a:spcBef>
              <a:buClr>
                <a:srgbClr val="EF2354"/>
              </a:buClr>
              <a:buSzPct val="25000"/>
            </a:pPr>
            <a:r>
              <a:rPr lang="it-IT" sz="3500" cap="none" dirty="0">
                <a:latin typeface="Calibri"/>
                <a:ea typeface="Calibri"/>
                <a:cs typeface="Calibri"/>
                <a:sym typeface="Calibri"/>
              </a:rPr>
              <a:t>Come comunico</a:t>
            </a:r>
          </a:p>
          <a:p>
            <a:pPr>
              <a:spcBef>
                <a:spcPts val="705"/>
              </a:spcBef>
              <a:buClr>
                <a:srgbClr val="888888"/>
              </a:buClr>
            </a:pPr>
            <a:endParaRPr sz="3500" cap="none">
              <a:solidFill>
                <a:srgbClr val="EF2354"/>
              </a:solidFill>
              <a:latin typeface="Calibri"/>
              <a:ea typeface="Calibri"/>
              <a:cs typeface="Calibri"/>
              <a:sym typeface="Calibri"/>
            </a:endParaRPr>
          </a:p>
          <a:p>
            <a:pPr>
              <a:spcBef>
                <a:spcPts val="705"/>
              </a:spcBef>
              <a:buClr>
                <a:srgbClr val="888888"/>
              </a:buClr>
            </a:pPr>
            <a:endParaRPr sz="3500" cap="none">
              <a:solidFill>
                <a:srgbClr val="EF2354"/>
              </a:solidFill>
              <a:latin typeface="Calibri"/>
              <a:ea typeface="Calibri"/>
              <a:cs typeface="Calibri"/>
              <a:sym typeface="Calibri"/>
            </a:endParaRPr>
          </a:p>
          <a:p>
            <a:pPr>
              <a:spcBef>
                <a:spcPts val="705"/>
              </a:spcBef>
              <a:buClr>
                <a:srgbClr val="EF2354"/>
              </a:buClr>
              <a:buSzPct val="25000"/>
            </a:pPr>
            <a:r>
              <a:rPr lang="it-IT" sz="3500" cap="none" dirty="0">
                <a:latin typeface="Calibri"/>
                <a:ea typeface="Calibri"/>
                <a:cs typeface="Calibri"/>
                <a:sym typeface="Calibri"/>
              </a:rPr>
              <a:t>Le mie emozioni</a:t>
            </a:r>
          </a:p>
        </p:txBody>
      </p:sp>
      <p:pic>
        <p:nvPicPr>
          <p:cNvPr id="158" name="Shape 158"/>
          <p:cNvPicPr preferRelativeResize="0"/>
          <p:nvPr/>
        </p:nvPicPr>
        <p:blipFill rotWithShape="1">
          <a:blip r:embed="rId3">
            <a:alphaModFix/>
          </a:blip>
          <a:srcRect/>
          <a:stretch/>
        </p:blipFill>
        <p:spPr>
          <a:xfrm>
            <a:off x="5111750" y="5522764"/>
            <a:ext cx="2719668" cy="2036911"/>
          </a:xfrm>
          <a:prstGeom prst="rect">
            <a:avLst/>
          </a:prstGeom>
          <a:noFill/>
          <a:ln>
            <a:noFill/>
          </a:ln>
        </p:spPr>
      </p:pic>
      <p:pic>
        <p:nvPicPr>
          <p:cNvPr id="159" name="Shape 159"/>
          <p:cNvPicPr preferRelativeResize="0"/>
          <p:nvPr/>
        </p:nvPicPr>
        <p:blipFill rotWithShape="1">
          <a:blip r:embed="rId4">
            <a:alphaModFix/>
          </a:blip>
          <a:srcRect/>
          <a:stretch/>
        </p:blipFill>
        <p:spPr>
          <a:xfrm>
            <a:off x="6851687" y="3071113"/>
            <a:ext cx="2913950" cy="1811185"/>
          </a:xfrm>
          <a:prstGeom prst="rect">
            <a:avLst/>
          </a:prstGeom>
          <a:noFill/>
          <a:ln>
            <a:noFill/>
          </a:ln>
        </p:spPr>
      </p:pic>
      <p:pic>
        <p:nvPicPr>
          <p:cNvPr id="160" name="Shape 160"/>
          <p:cNvPicPr preferRelativeResize="0"/>
          <p:nvPr/>
        </p:nvPicPr>
        <p:blipFill rotWithShape="1">
          <a:blip r:embed="rId5">
            <a:alphaModFix/>
          </a:blip>
          <a:srcRect/>
          <a:stretch/>
        </p:blipFill>
        <p:spPr>
          <a:xfrm>
            <a:off x="2992670" y="1102434"/>
            <a:ext cx="3459972" cy="2598693"/>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624488" y="395461"/>
            <a:ext cx="2952328" cy="1262063"/>
          </a:xfrm>
          <a:solidFill>
            <a:srgbClr val="FFFF00"/>
          </a:soli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dirty="0" smtClean="0">
                <a:latin typeface="Comic Sans MS" pitchFamily="66" charset="0"/>
              </a:rPr>
              <a:t>quindi</a:t>
            </a:r>
            <a:endParaRPr lang="x-none">
              <a:latin typeface="Comic Sans MS" pitchFamily="66" charset="0"/>
            </a:endParaRPr>
          </a:p>
        </p:txBody>
      </p:sp>
      <p:sp>
        <p:nvSpPr>
          <p:cNvPr id="3" name="Segnaposto testo 2"/>
          <p:cNvSpPr txBox="1">
            <a:spLocks noGrp="1"/>
          </p:cNvSpPr>
          <p:nvPr>
            <p:ph type="body" idx="4294967295"/>
          </p:nvPr>
        </p:nvSpPr>
        <p:spPr>
          <a:xfrm>
            <a:off x="647824" y="1763613"/>
            <a:ext cx="9072563" cy="4989513"/>
          </a:xfrm>
          <a:solidFill>
            <a:schemeClr val="accent3">
              <a:lumMod val="20000"/>
              <a:lumOff val="80000"/>
            </a:schemeClr>
          </a:solidFill>
        </p:spPr>
        <p:txBody>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marL="457200" lvl="0" indent="-457200" algn="just">
              <a:buFont typeface="Wingdings" pitchFamily="2" charset="2"/>
              <a:buChar char="Ø"/>
              <a:tabLst>
                <a:tab pos="647640" algn="l"/>
              </a:tabLst>
            </a:pPr>
            <a:r>
              <a:rPr lang="it-IT" sz="2600" dirty="0">
                <a:latin typeface="Comic Sans MS" pitchFamily="66" charset="0"/>
              </a:rPr>
              <a:t>Saper essere cittadino responsabile</a:t>
            </a:r>
          </a:p>
          <a:p>
            <a:pPr marL="457200" lvl="0" indent="-457200" algn="just">
              <a:buFont typeface="Wingdings" pitchFamily="2" charset="2"/>
              <a:buChar char="Ø"/>
              <a:tabLst>
                <a:tab pos="647640" algn="l"/>
              </a:tabLst>
            </a:pPr>
            <a:r>
              <a:rPr lang="it-IT" sz="2600" dirty="0">
                <a:latin typeface="Comic Sans MS" pitchFamily="66" charset="0"/>
              </a:rPr>
              <a:t>Saper capire sé stessi e gli </a:t>
            </a:r>
            <a:r>
              <a:rPr lang="it-IT" sz="2600" dirty="0" smtClean="0">
                <a:latin typeface="Comic Sans MS" pitchFamily="66" charset="0"/>
              </a:rPr>
              <a:t>altri</a:t>
            </a:r>
            <a:endParaRPr lang="it-IT" sz="2600" dirty="0">
              <a:latin typeface="Comic Sans MS" pitchFamily="66" charset="0"/>
            </a:endParaRPr>
          </a:p>
          <a:p>
            <a:pPr marL="457200" lvl="0" indent="-457200" algn="just">
              <a:buFont typeface="Wingdings" pitchFamily="2" charset="2"/>
              <a:buChar char="Ø"/>
              <a:tabLst>
                <a:tab pos="647640" algn="l"/>
              </a:tabLst>
            </a:pPr>
            <a:r>
              <a:rPr lang="it-IT" sz="2600" dirty="0">
                <a:latin typeface="Comic Sans MS" pitchFamily="66" charset="0"/>
              </a:rPr>
              <a:t>Saper agire l’ascolto reciproco e il dialogo costruttivo</a:t>
            </a:r>
          </a:p>
          <a:p>
            <a:pPr marL="457200" lvl="0" indent="-457200" algn="just">
              <a:buFont typeface="Wingdings" pitchFamily="2" charset="2"/>
              <a:buChar char="Ø"/>
              <a:tabLst>
                <a:tab pos="647640" algn="l"/>
              </a:tabLst>
            </a:pPr>
            <a:r>
              <a:rPr lang="it-IT" sz="2600" dirty="0">
                <a:latin typeface="Comic Sans MS" pitchFamily="66" charset="0"/>
              </a:rPr>
              <a:t>Saper agire  relazionali positive con  coetanei e </a:t>
            </a:r>
            <a:r>
              <a:rPr lang="it-IT" sz="2600" dirty="0" smtClean="0">
                <a:latin typeface="Comic Sans MS" pitchFamily="66" charset="0"/>
              </a:rPr>
              <a:t>non</a:t>
            </a:r>
            <a:endParaRPr lang="it-IT" sz="2600" dirty="0">
              <a:latin typeface="Comic Sans MS" pitchFamily="66" charset="0"/>
            </a:endParaRPr>
          </a:p>
          <a:p>
            <a:pPr marL="457200" lvl="0" indent="-457200" algn="just">
              <a:buFont typeface="Wingdings" pitchFamily="2" charset="2"/>
              <a:buChar char="Ø"/>
              <a:tabLst>
                <a:tab pos="647640" algn="l"/>
              </a:tabLst>
            </a:pPr>
            <a:r>
              <a:rPr lang="it-IT" sz="2600" dirty="0">
                <a:latin typeface="Comic Sans MS" pitchFamily="66" charset="0"/>
              </a:rPr>
              <a:t>Saper essere  critici e valutativi</a:t>
            </a:r>
          </a:p>
          <a:p>
            <a:pPr marL="457200" lvl="0" indent="-457200" algn="just">
              <a:buFont typeface="Wingdings" pitchFamily="2" charset="2"/>
              <a:buChar char="Ø"/>
              <a:tabLst>
                <a:tab pos="647640" algn="l"/>
              </a:tabLst>
            </a:pPr>
            <a:r>
              <a:rPr lang="it-IT" sz="2600" dirty="0">
                <a:latin typeface="Comic Sans MS" pitchFamily="66" charset="0"/>
              </a:rPr>
              <a:t>Saper risolvere pacificamente e costruttivamente i </a:t>
            </a:r>
            <a:r>
              <a:rPr lang="it-IT" sz="2600" dirty="0" smtClean="0">
                <a:latin typeface="Comic Sans MS" pitchFamily="66" charset="0"/>
              </a:rPr>
              <a:t>conflitti</a:t>
            </a:r>
            <a:endParaRPr lang="it-IT" sz="2600" dirty="0">
              <a:latin typeface="Comic Sans MS" pitchFamily="66" charset="0"/>
            </a:endParaRPr>
          </a:p>
          <a:p>
            <a:pPr marL="457200" lvl="0" indent="-457200" algn="just">
              <a:buFont typeface="Wingdings" pitchFamily="2" charset="2"/>
              <a:buChar char="Ø"/>
              <a:tabLst>
                <a:tab pos="647640" algn="l"/>
              </a:tabLst>
            </a:pPr>
            <a:r>
              <a:rPr lang="it-IT" sz="2600" dirty="0">
                <a:latin typeface="Comic Sans MS" pitchFamily="66" charset="0"/>
              </a:rPr>
              <a:t>Sapersi impegnare nel </a:t>
            </a:r>
            <a:r>
              <a:rPr lang="it-IT" sz="2600" dirty="0" smtClean="0">
                <a:latin typeface="Comic Sans MS" pitchFamily="66" charset="0"/>
              </a:rPr>
              <a:t>sociale</a:t>
            </a:r>
            <a:endParaRPr lang="it-IT" sz="26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087983" y="335848"/>
            <a:ext cx="5616625" cy="1024211"/>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2800" dirty="0" smtClean="0">
                <a:latin typeface="Comic Sans MS" pitchFamily="66" charset="0"/>
              </a:rPr>
              <a:t>Dopo la scuola…</a:t>
            </a:r>
            <a:br>
              <a:rPr lang="it-IT" sz="2800" dirty="0" smtClean="0">
                <a:latin typeface="Comic Sans MS" pitchFamily="66" charset="0"/>
              </a:rPr>
            </a:br>
            <a:r>
              <a:rPr lang="it-IT" sz="2800" dirty="0" smtClean="0">
                <a:latin typeface="Comic Sans MS" pitchFamily="66" charset="0"/>
              </a:rPr>
              <a:t>il progetto prosegue</a:t>
            </a:r>
            <a:endParaRPr lang="x-none" sz="2800">
              <a:latin typeface="Comic Sans MS" pitchFamily="66" charset="0"/>
            </a:endParaRPr>
          </a:p>
        </p:txBody>
      </p:sp>
      <p:sp>
        <p:nvSpPr>
          <p:cNvPr id="3" name="Segnaposto testo 2"/>
          <p:cNvSpPr txBox="1">
            <a:spLocks noGrp="1"/>
          </p:cNvSpPr>
          <p:nvPr>
            <p:ph type="body" idx="4294967295"/>
          </p:nvPr>
        </p:nvSpPr>
        <p:spPr>
          <a:xfrm>
            <a:off x="597699" y="4199124"/>
            <a:ext cx="8893175" cy="2893081"/>
          </a:xfrm>
        </p:spPr>
        <p:txBody>
          <a:bodyPr>
            <a:normAutofit lnSpcReduction="10000"/>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buNone/>
            </a:pPr>
            <a:r>
              <a:rPr lang="it-IT" dirty="0"/>
              <a:t> </a:t>
            </a:r>
            <a:r>
              <a:rPr lang="it-IT" sz="2800" b="1" u="sng" dirty="0" smtClean="0">
                <a:latin typeface="Comic Sans MS" pitchFamily="66" charset="0"/>
              </a:rPr>
              <a:t>Costituzione del </a:t>
            </a:r>
            <a:r>
              <a:rPr lang="it-IT" sz="2800" b="1" u="sng" dirty="0">
                <a:latin typeface="Comic Sans MS" pitchFamily="66" charset="0"/>
              </a:rPr>
              <a:t>“</a:t>
            </a:r>
            <a:r>
              <a:rPr lang="it-IT" sz="2800" b="1" u="sng" dirty="0" smtClean="0">
                <a:latin typeface="Comic Sans MS" pitchFamily="66" charset="0"/>
              </a:rPr>
              <a:t>Consiglio </a:t>
            </a:r>
            <a:r>
              <a:rPr lang="it-IT" sz="2800" b="1" u="sng" dirty="0">
                <a:latin typeface="Comic Sans MS" pitchFamily="66" charset="0"/>
              </a:rPr>
              <a:t>dei giovani</a:t>
            </a:r>
            <a:r>
              <a:rPr lang="it-IT" sz="2800" b="1" u="sng" dirty="0" smtClean="0">
                <a:latin typeface="Comic Sans MS" pitchFamily="66" charset="0"/>
              </a:rPr>
              <a:t>”: </a:t>
            </a:r>
            <a:r>
              <a:rPr lang="it-IT" sz="2800" dirty="0" smtClean="0">
                <a:latin typeface="Comic Sans MS" pitchFamily="66" charset="0"/>
              </a:rPr>
              <a:t>è un organismo costituito da giovani, cittadini partecipi e attivi coinvolti nei processi decisionali del loro territorio. Attraverso l’analisi delle risorse e dei servizi del territorio promuoveranno azioni dirette ad influenzare la sfera pubblica</a:t>
            </a:r>
            <a:endParaRPr lang="x-none" sz="2800">
              <a:latin typeface="Comic Sans MS" pitchFamily="66" charset="0"/>
            </a:endParaRPr>
          </a:p>
          <a:p>
            <a:pPr lvl="0">
              <a:buNone/>
            </a:pPr>
            <a:endParaRPr lang="it-IT" sz="2200" i="1" dirty="0" smtClean="0"/>
          </a:p>
          <a:p>
            <a:pPr lvl="0">
              <a:buNone/>
            </a:pPr>
            <a:endParaRPr lang="it-IT" sz="2200" dirty="0" smtClean="0"/>
          </a:p>
          <a:p>
            <a:pPr lvl="0">
              <a:buNone/>
            </a:pPr>
            <a:endParaRPr lang="it-IT" sz="2200" dirty="0"/>
          </a:p>
          <a:p>
            <a:pPr lvl="0">
              <a:buNone/>
            </a:pPr>
            <a:endParaRPr lang="it-IT"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974" y="323453"/>
            <a:ext cx="20574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816" y="1362252"/>
            <a:ext cx="5084942" cy="277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80625" cy="7559675"/>
          </a:xfrm>
          <a:prstGeom prst="rect">
            <a:avLst/>
          </a:prstGeom>
        </p:spPr>
      </p:pic>
    </p:spTree>
    <p:extLst>
      <p:ext uri="{BB962C8B-B14F-4D97-AF65-F5344CB8AC3E}">
        <p14:creationId xmlns:p14="http://schemas.microsoft.com/office/powerpoint/2010/main" val="2940515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3808" y="2843733"/>
            <a:ext cx="6264696" cy="3416320"/>
          </a:xfrm>
          <a:prstGeom prst="rect">
            <a:avLst/>
          </a:prstGeom>
          <a:solidFill>
            <a:srgbClr val="FFFF00"/>
          </a:solidFill>
          <a:ln>
            <a:solidFill>
              <a:schemeClr val="tx1"/>
            </a:solidFill>
          </a:ln>
        </p:spPr>
        <p:txBody>
          <a:bodyPr wrap="square">
            <a:spAutoFit/>
          </a:bodyPr>
          <a:lstStyle/>
          <a:p>
            <a:r>
              <a:rPr lang="it-IT" sz="2400" b="1" u="sng" dirty="0">
                <a:latin typeface="Comic Sans MS" pitchFamily="66" charset="0"/>
              </a:rPr>
              <a:t>Allestimento dell’ angolo della </a:t>
            </a:r>
            <a:r>
              <a:rPr lang="it-IT" sz="2400" b="1" u="sng" dirty="0" smtClean="0">
                <a:latin typeface="Comic Sans MS" pitchFamily="66" charset="0"/>
              </a:rPr>
              <a:t>pace </a:t>
            </a:r>
            <a:r>
              <a:rPr lang="it-IT" sz="2400" dirty="0">
                <a:latin typeface="Comic Sans MS" pitchFamily="66" charset="0"/>
              </a:rPr>
              <a:t>S</a:t>
            </a:r>
            <a:r>
              <a:rPr lang="it-IT" sz="2400" dirty="0" smtClean="0">
                <a:latin typeface="Comic Sans MS" pitchFamily="66" charset="0"/>
              </a:rPr>
              <a:t>pazio </a:t>
            </a:r>
            <a:r>
              <a:rPr lang="it-IT" sz="2400" dirty="0">
                <a:latin typeface="Comic Sans MS" pitchFamily="66" charset="0"/>
              </a:rPr>
              <a:t>autogestito dai giovani per la gestione dei conflitti e per accogliere i disagi e i bisogni quotidiani dei giovani,  dei familiari e dei loro coetanei, un luogo di riflessione e di confronto che aiuti i giovani ad affrontare quei  momenti di difficoltà che si incontrano normalmente nella crescita</a:t>
            </a:r>
            <a:r>
              <a:rPr lang="it-IT" dirty="0"/>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488" y="4355901"/>
            <a:ext cx="3043039" cy="2227609"/>
          </a:xfrm>
          <a:prstGeom prst="rect">
            <a:avLst/>
          </a:prstGeom>
          <a:noFill/>
          <a:ln>
            <a:noFill/>
          </a:ln>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040" y="179437"/>
            <a:ext cx="4176464" cy="244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592" y="1259557"/>
            <a:ext cx="201622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812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75816" y="395461"/>
            <a:ext cx="9072563" cy="1055886"/>
          </a:xfrm>
          <a:solidFill>
            <a:schemeClr val="accent2"/>
          </a:solidFill>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dirty="0" smtClean="0">
                <a:latin typeface="Comic Sans MS" pitchFamily="66" charset="0"/>
              </a:rPr>
              <a:t>Fase finale</a:t>
            </a:r>
            <a:br>
              <a:rPr lang="it-IT" dirty="0" smtClean="0">
                <a:latin typeface="Comic Sans MS" pitchFamily="66" charset="0"/>
              </a:rPr>
            </a:br>
            <a:r>
              <a:rPr lang="it-IT" dirty="0" smtClean="0">
                <a:latin typeface="Comic Sans MS" pitchFamily="66" charset="0"/>
              </a:rPr>
              <a:t>elaborati per la partecipazione </a:t>
            </a:r>
            <a:r>
              <a:rPr lang="it-IT" dirty="0">
                <a:latin typeface="Comic Sans MS" pitchFamily="66" charset="0"/>
              </a:rPr>
              <a:t>a</a:t>
            </a:r>
            <a:endParaRPr lang="x-none" dirty="0">
              <a:latin typeface="Comic Sans MS" pitchFamily="66" charset="0"/>
            </a:endParaRPr>
          </a:p>
        </p:txBody>
      </p:sp>
      <p:sp>
        <p:nvSpPr>
          <p:cNvPr id="3" name="Segnaposto testo 2"/>
          <p:cNvSpPr txBox="1">
            <a:spLocks noGrp="1"/>
          </p:cNvSpPr>
          <p:nvPr>
            <p:ph type="body" idx="4294967295"/>
          </p:nvPr>
        </p:nvSpPr>
        <p:spPr>
          <a:xfrm>
            <a:off x="1655936" y="2123653"/>
            <a:ext cx="7415212" cy="4273550"/>
          </a:xfrm>
          <a:blipFill>
            <a:blip r:embed="rId3"/>
            <a:stretch>
              <a:fillRect/>
            </a:stretch>
          </a:blipFill>
        </p:spPr>
        <p:txBody>
          <a:bodyPr/>
          <a:lstStyle>
            <a:defPPr marL="432000" lvl="0" indent="-324000">
              <a:spcBef>
                <a:spcPts val="0"/>
              </a:spcBef>
              <a:spcAft>
                <a:spcPts val="1417"/>
              </a:spcAft>
              <a:buSzPct val="45000"/>
              <a:buFont typeface="StarSymbol"/>
              <a:buNone/>
              <a:defRPr lang="x-none" sz="3200" b="0" i="0" u="none" strike="noStrike" kern="1200">
                <a:ln>
                  <a:noFill/>
                </a:ln>
                <a:latin typeface="Arial" pitchFamily="18"/>
                <a:ea typeface="Andale Sans UI" pitchFamily="2"/>
                <a:cs typeface="Tahoma" pitchFamily="2"/>
              </a:defRPr>
            </a:defPPr>
            <a:lvl1pPr marL="432000" lvl="0" indent="-324000">
              <a:spcBef>
                <a:spcPts val="0"/>
              </a:spcBef>
              <a:spcAft>
                <a:spcPts val="1417"/>
              </a:spcAft>
              <a:buSzPct val="45000"/>
              <a:buFont typeface="StarSymbol"/>
              <a:buChar char="●"/>
              <a:defRPr lang="x-none" sz="3200" b="0" i="0" u="none" strike="noStrike" kern="1200">
                <a:ln>
                  <a:noFill/>
                </a:ln>
                <a:latin typeface="Arial" pitchFamily="18"/>
                <a:ea typeface="Andale Sans UI" pitchFamily="2"/>
                <a:cs typeface="Tahoma" pitchFamily="2"/>
              </a:defRPr>
            </a:lvl1pPr>
            <a:lvl2pPr marL="864000" lvl="1" indent="-324000">
              <a:spcBef>
                <a:spcPts val="0"/>
              </a:spcBef>
              <a:spcAft>
                <a:spcPts val="1134"/>
              </a:spcAft>
              <a:buSzPct val="45000"/>
              <a:buFont typeface="StarSymbol"/>
              <a:buChar char="●"/>
              <a:defRPr lang="x-none" sz="2800" b="0" i="0" u="none" strike="noStrike" kern="1200">
                <a:ln>
                  <a:noFill/>
                </a:ln>
                <a:latin typeface="Arial" pitchFamily="18"/>
                <a:ea typeface="Andale Sans UI" pitchFamily="2"/>
                <a:cs typeface="Tahoma" pitchFamily="2"/>
              </a:defRPr>
            </a:lvl2pPr>
            <a:lvl3pPr marL="1295999" lvl="2" indent="-288000">
              <a:spcBef>
                <a:spcPts val="0"/>
              </a:spcBef>
              <a:spcAft>
                <a:spcPts val="850"/>
              </a:spcAft>
              <a:buSzPct val="75000"/>
              <a:buFont typeface="StarSymbol"/>
              <a:buChar char="–"/>
              <a:defRPr lang="x-none" sz="2400" b="0" i="0" u="none" strike="noStrike" kern="1200">
                <a:ln>
                  <a:noFill/>
                </a:ln>
                <a:latin typeface="Arial" pitchFamily="18"/>
                <a:ea typeface="Andale Sans UI" pitchFamily="2"/>
                <a:cs typeface="Tahoma" pitchFamily="2"/>
              </a:defRPr>
            </a:lvl3pPr>
            <a:lvl4pPr marL="1728000" lvl="3" indent="-216000">
              <a:spcBef>
                <a:spcPts val="0"/>
              </a:spcBef>
              <a:spcAft>
                <a:spcPts val="567"/>
              </a:spcAft>
              <a:buSzPct val="45000"/>
              <a:buFont typeface="StarSymbol"/>
              <a:buChar char="●"/>
              <a:defRPr lang="x-none" sz="2000" b="0" i="0" u="none" strike="noStrike" kern="1200">
                <a:ln>
                  <a:noFill/>
                </a:ln>
                <a:latin typeface="Arial" pitchFamily="18"/>
                <a:ea typeface="Andale Sans UI" pitchFamily="2"/>
                <a:cs typeface="Tahoma" pitchFamily="2"/>
              </a:defRPr>
            </a:lvl4pPr>
            <a:lvl5pPr marL="2160000" lvl="4" indent="-216000">
              <a:spcBef>
                <a:spcPts val="0"/>
              </a:spcBef>
              <a:spcAft>
                <a:spcPts val="283"/>
              </a:spcAft>
              <a:buSzPct val="75000"/>
              <a:buFont typeface="StarSymbol"/>
              <a:buChar char="–"/>
              <a:defRPr lang="x-none" sz="2000" b="0" i="0" u="none" strike="noStrike" kern="1200">
                <a:ln>
                  <a:noFill/>
                </a:ln>
                <a:latin typeface="Arial" pitchFamily="18"/>
                <a:ea typeface="Andale Sans UI" pitchFamily="2"/>
                <a:cs typeface="Tahoma" pitchFamily="2"/>
              </a:defRPr>
            </a:lvl5pPr>
            <a:lvl6pPr marL="2592000" lvl="5"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6pPr>
            <a:lvl7pPr marL="3024000" lvl="6"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7pPr>
            <a:lvl8pPr marL="3456000" lvl="7"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8pPr>
            <a:lvl9pPr marL="3887999" lvl="8" indent="-216000">
              <a:spcBef>
                <a:spcPts val="0"/>
              </a:spcBef>
              <a:spcAft>
                <a:spcPts val="283"/>
              </a:spcAft>
              <a:buSzPct val="45000"/>
              <a:buFont typeface="StarSymbol"/>
              <a:buChar char="●"/>
              <a:defRPr lang="x-none" sz="2000" b="0" i="0" u="none" strike="noStrike" kern="1200">
                <a:ln>
                  <a:noFill/>
                </a:ln>
                <a:latin typeface="Arial" pitchFamily="18"/>
                <a:ea typeface="Andale Sans UI" pitchFamily="2"/>
                <a:cs typeface="Tahoma" pitchFamily="2"/>
              </a:defRPr>
            </a:lvl9pPr>
          </a:lstStyle>
          <a:p>
            <a:pPr lvl="0">
              <a:buNone/>
            </a:pPr>
            <a:r>
              <a:rPr lang="x-none"/>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7256" y="279375"/>
            <a:ext cx="8291314" cy="2071702"/>
          </a:xfrm>
        </p:spPr>
        <p:txBody>
          <a:bodyPr/>
          <a:lstStyle/>
          <a:p>
            <a:r>
              <a:rPr lang="it-IT" sz="2800" dirty="0" smtClean="0">
                <a:solidFill>
                  <a:srgbClr val="FFC000"/>
                </a:solidFill>
              </a:rPr>
              <a:t>Conclusione:</a:t>
            </a:r>
            <a:r>
              <a:rPr lang="it-IT" dirty="0" smtClean="0">
                <a:solidFill>
                  <a:srgbClr val="FF0000"/>
                </a:solidFill>
              </a:rPr>
              <a:t>Il progetto si concluderà con un convegno concorso al quale parteciperanno gli alunni coinvolti. Presentando il lavoro svolto </a:t>
            </a:r>
            <a:br>
              <a:rPr lang="it-IT" dirty="0" smtClean="0">
                <a:solidFill>
                  <a:srgbClr val="FF0000"/>
                </a:solidFill>
              </a:rPr>
            </a:br>
            <a:endParaRPr lang="it-IT" dirty="0"/>
          </a:p>
        </p:txBody>
      </p:sp>
      <p:pic>
        <p:nvPicPr>
          <p:cNvPr id="4" name="Segnaposto contenuto 3" descr="pergamena.jpg"/>
          <p:cNvPicPr>
            <a:picLocks noGrp="1" noChangeAspect="1"/>
          </p:cNvPicPr>
          <p:nvPr>
            <p:ph idx="1"/>
          </p:nvPr>
        </p:nvPicPr>
        <p:blipFill>
          <a:blip r:embed="rId2"/>
          <a:stretch>
            <a:fillRect/>
          </a:stretch>
        </p:blipFill>
        <p:spPr>
          <a:xfrm>
            <a:off x="2039916" y="2524441"/>
            <a:ext cx="5286412" cy="2795128"/>
          </a:xfr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80625" cy="7559674"/>
          </a:xfrm>
          <a:prstGeom prst="rect">
            <a:avLst/>
          </a:prstGeom>
        </p:spPr>
      </p:pic>
    </p:spTree>
    <p:extLst>
      <p:ext uri="{BB962C8B-B14F-4D97-AF65-F5344CB8AC3E}">
        <p14:creationId xmlns:p14="http://schemas.microsoft.com/office/powerpoint/2010/main" val="3231315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Titolo 2"/>
          <p:cNvSpPr>
            <a:spLocks noGrp="1"/>
          </p:cNvSpPr>
          <p:nvPr>
            <p:ph type="ctrTitle"/>
          </p:nvPr>
        </p:nvSpPr>
        <p:spPr>
          <a:xfrm>
            <a:off x="575816" y="755501"/>
            <a:ext cx="7091311" cy="3744416"/>
          </a:xfrm>
          <a:solidFill>
            <a:srgbClr val="FFFF00"/>
          </a:solidFill>
          <a:effectLst>
            <a:reflection blurRad="6350" stA="50000" endA="300" endPos="55500" dist="101600" dir="5400000" sy="-100000" algn="bl" rotWithShape="0"/>
          </a:effectLst>
          <a:scene3d>
            <a:camera prst="perspectiveContrastingRightFacing"/>
            <a:lightRig rig="threePt" dir="t"/>
          </a:scene3d>
        </p:spPr>
        <p:txBody>
          <a:bodyPr/>
          <a:lstStyle/>
          <a:p>
            <a:pPr algn="ctr"/>
            <a:r>
              <a:rPr lang="it-IT" sz="7200" dirty="0" smtClean="0">
                <a:latin typeface="Comic Sans MS" pitchFamily="66" charset="0"/>
              </a:rPr>
              <a:t>Progetto </a:t>
            </a:r>
            <a:r>
              <a:rPr lang="it-IT" sz="7200" dirty="0" err="1" smtClean="0">
                <a:latin typeface="Comic Sans MS" pitchFamily="66" charset="0"/>
              </a:rPr>
              <a:t>legal</a:t>
            </a:r>
            <a:r>
              <a:rPr lang="it-IT" sz="7200" dirty="0" err="1" smtClean="0">
                <a:solidFill>
                  <a:srgbClr val="FF0000"/>
                </a:solidFill>
                <a:latin typeface="Comic Sans MS" pitchFamily="66" charset="0"/>
              </a:rPr>
              <a:t>Mente</a:t>
            </a:r>
            <a:r>
              <a:rPr lang="it-IT" sz="7200" dirty="0" smtClean="0">
                <a:solidFill>
                  <a:srgbClr val="FF0000"/>
                </a:solidFill>
                <a:latin typeface="Comic Sans MS" pitchFamily="66" charset="0"/>
              </a:rPr>
              <a:t> </a:t>
            </a:r>
            <a:r>
              <a:rPr lang="it-IT" sz="7200" dirty="0" smtClean="0">
                <a:latin typeface="Comic Sans MS" pitchFamily="66" charset="0"/>
              </a:rPr>
              <a:t>giovani</a:t>
            </a:r>
            <a:endParaRPr lang="it-IT" sz="7200"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416" y="3347789"/>
            <a:ext cx="3744416" cy="35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250825"/>
            <a:ext cx="9864725" cy="1152525"/>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b="1" cap="none" dirty="0" smtClean="0">
                <a:latin typeface="Comic Sans MS" pitchFamily="66" charset="0"/>
              </a:rPr>
              <a:t/>
            </a:r>
            <a:br>
              <a:rPr lang="it-IT" b="1" cap="none" dirty="0" smtClean="0">
                <a:latin typeface="Comic Sans MS" pitchFamily="66" charset="0"/>
              </a:rPr>
            </a:br>
            <a:r>
              <a:rPr lang="it-IT" b="1" cap="none" dirty="0" smtClean="0">
                <a:latin typeface="Comic Sans MS" pitchFamily="66" charset="0"/>
              </a:rPr>
              <a:t>A</a:t>
            </a:r>
            <a:r>
              <a:rPr lang="x-none" b="1" cap="none" smtClean="0">
                <a:latin typeface="Comic Sans MS" pitchFamily="66" charset="0"/>
              </a:rPr>
              <a:t>mbito del progetto</a:t>
            </a:r>
            <a:r>
              <a:rPr lang="it-IT" b="1" cap="none" dirty="0" smtClean="0">
                <a:latin typeface="Comic Sans MS" pitchFamily="66" charset="0"/>
              </a:rPr>
              <a:t> </a:t>
            </a:r>
            <a:br>
              <a:rPr lang="it-IT" b="1" cap="none" dirty="0" smtClean="0">
                <a:latin typeface="Comic Sans MS" pitchFamily="66" charset="0"/>
              </a:rPr>
            </a:br>
            <a:r>
              <a:rPr lang="it-IT" b="1" cap="none" dirty="0" smtClean="0">
                <a:latin typeface="Comic Sans MS" pitchFamily="66" charset="0"/>
              </a:rPr>
              <a:t>Interventi tesi alla diffusione della legalità </a:t>
            </a:r>
            <a:br>
              <a:rPr lang="it-IT" b="1" cap="none" dirty="0" smtClean="0">
                <a:latin typeface="Comic Sans MS" pitchFamily="66" charset="0"/>
              </a:rPr>
            </a:br>
            <a:endParaRPr lang="x-none" b="1" cap="none">
              <a:latin typeface="Comic Sans MS" pitchFamily="66" charset="0"/>
            </a:endParaRPr>
          </a:p>
        </p:txBody>
      </p:sp>
      <p:graphicFrame>
        <p:nvGraphicFramePr>
          <p:cNvPr id="5" name="Diagramma 4"/>
          <p:cNvGraphicFramePr/>
          <p:nvPr>
            <p:extLst>
              <p:ext uri="{D42A27DB-BD31-4B8C-83A1-F6EECF244321}">
                <p14:modId xmlns:p14="http://schemas.microsoft.com/office/powerpoint/2010/main" val="2580997132"/>
              </p:ext>
            </p:extLst>
          </p:nvPr>
        </p:nvGraphicFramePr>
        <p:xfrm>
          <a:off x="575816" y="1867396"/>
          <a:ext cx="6720417" cy="4616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95495">
            <a:off x="5989138" y="2734856"/>
            <a:ext cx="3816424" cy="143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393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17"/>
          <p:cNvPicPr preferRelativeResize="0"/>
          <p:nvPr/>
        </p:nvPicPr>
        <p:blipFill rotWithShape="1">
          <a:blip r:embed="rId2">
            <a:alphaModFix/>
          </a:blip>
          <a:srcRect/>
          <a:stretch/>
        </p:blipFill>
        <p:spPr>
          <a:xfrm>
            <a:off x="-1" y="-1"/>
            <a:ext cx="10080625" cy="75596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3" y="0"/>
            <a:ext cx="10080625" cy="5609535"/>
          </a:xfrm>
          <a:prstGeom prst="rect">
            <a:avLst/>
          </a:prstGeom>
        </p:spPr>
      </p:pic>
    </p:spTree>
    <p:extLst>
      <p:ext uri="{BB962C8B-B14F-4D97-AF65-F5344CB8AC3E}">
        <p14:creationId xmlns:p14="http://schemas.microsoft.com/office/powerpoint/2010/main" val="16386943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0" y="301625"/>
            <a:ext cx="10080625" cy="1262063"/>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4800" b="1" cap="none" dirty="0" smtClean="0">
                <a:latin typeface="Comic Sans MS" pitchFamily="66" charset="0"/>
              </a:rPr>
              <a:t>I </a:t>
            </a:r>
            <a:r>
              <a:rPr lang="x-none" sz="4800" b="1" cap="none" smtClean="0">
                <a:latin typeface="Comic Sans MS" pitchFamily="66" charset="0"/>
              </a:rPr>
              <a:t>fase: dove</a:t>
            </a:r>
            <a:endParaRPr lang="x-none" sz="4800" b="1" cap="none">
              <a:latin typeface="Comic Sans MS" pitchFamily="66" charset="0"/>
            </a:endParaRPr>
          </a:p>
        </p:txBody>
      </p:sp>
      <p:pic>
        <p:nvPicPr>
          <p:cNvPr id="3" name="Immagine 2"/>
          <p:cNvPicPr>
            <a:picLocks noChangeAspect="1"/>
          </p:cNvPicPr>
          <p:nvPr/>
        </p:nvPicPr>
        <p:blipFill>
          <a:blip r:embed="rId3">
            <a:lum/>
            <a:alphaModFix/>
          </a:blip>
          <a:srcRect/>
          <a:stretch>
            <a:fillRect/>
          </a:stretch>
        </p:blipFill>
        <p:spPr>
          <a:xfrm>
            <a:off x="2340000" y="2160000"/>
            <a:ext cx="5760000" cy="2690280"/>
          </a:xfrm>
          <a:prstGeom prst="rect">
            <a:avLst/>
          </a:prstGeom>
          <a:noFill/>
          <a:ln>
            <a:noFill/>
          </a:ln>
        </p:spPr>
      </p:pic>
      <p:sp>
        <p:nvSpPr>
          <p:cNvPr id="4" name="Figura a mano libera 3"/>
          <p:cNvSpPr/>
          <p:nvPr/>
        </p:nvSpPr>
        <p:spPr>
          <a:xfrm>
            <a:off x="3744168" y="5429751"/>
            <a:ext cx="2340000" cy="14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vert="horz" wrap="none" lIns="90000" tIns="45000" rIns="90000" bIns="45000" anchor="ctr" anchorCtr="0" compatLnSpc="0"/>
          <a:lstStyle/>
          <a:p>
            <a:pPr marL="0" marR="0" lvl="0" indent="0" algn="ctr" rtl="0" hangingPunct="0">
              <a:lnSpc>
                <a:spcPct val="100000"/>
              </a:lnSpc>
              <a:spcBef>
                <a:spcPts val="0"/>
              </a:spcBef>
              <a:spcAft>
                <a:spcPts val="0"/>
              </a:spcAft>
              <a:buNone/>
              <a:tabLst/>
            </a:pPr>
            <a:r>
              <a:rPr lang="de-DE" sz="3200" dirty="0">
                <a:latin typeface="Comic Sans MS" pitchFamily="66" charset="0"/>
                <a:ea typeface="Andale Sans UI" pitchFamily="2"/>
                <a:cs typeface="Tahoma" pitchFamily="2"/>
              </a:rPr>
              <a:t>B</a:t>
            </a:r>
            <a:r>
              <a:rPr lang="de-DE" sz="3200" b="0" i="0" u="none" strike="noStrike" kern="1200" dirty="0" smtClean="0">
                <a:ln>
                  <a:noFill/>
                </a:ln>
                <a:latin typeface="Comic Sans MS" pitchFamily="66" charset="0"/>
                <a:ea typeface="Andale Sans UI" pitchFamily="2"/>
                <a:cs typeface="Tahoma" pitchFamily="2"/>
              </a:rPr>
              <a:t>orgia</a:t>
            </a:r>
            <a:endParaRPr lang="de-DE" sz="3200" b="0" i="0" u="none" strike="noStrike" kern="1200" dirty="0">
              <a:ln>
                <a:noFill/>
              </a:ln>
              <a:latin typeface="Comic Sans MS" pitchFamily="66" charset="0"/>
              <a:ea typeface="Andale Sans UI" pitchFamily="2"/>
              <a:cs typeface="Tahoma" pitchFamily="2"/>
            </a:endParaRPr>
          </a:p>
        </p:txBody>
      </p:sp>
      <p:sp>
        <p:nvSpPr>
          <p:cNvPr id="5" name="Figura a mano libera 4"/>
          <p:cNvSpPr/>
          <p:nvPr/>
        </p:nvSpPr>
        <p:spPr>
          <a:xfrm>
            <a:off x="7488584" y="3240000"/>
            <a:ext cx="2340000" cy="14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vert="horz" wrap="none" lIns="90000" tIns="45000" rIns="90000" bIns="45000" anchor="ctr" anchorCtr="0" compatLnSpc="0"/>
          <a:lstStyle/>
          <a:p>
            <a:pPr marL="0" marR="0" lvl="0" indent="0" algn="ctr" rtl="0" hangingPunct="0">
              <a:lnSpc>
                <a:spcPct val="100000"/>
              </a:lnSpc>
              <a:spcBef>
                <a:spcPts val="0"/>
              </a:spcBef>
              <a:spcAft>
                <a:spcPts val="0"/>
              </a:spcAft>
              <a:buNone/>
              <a:tabLst/>
            </a:pPr>
            <a:r>
              <a:rPr lang="de-DE" sz="3600" dirty="0" err="1">
                <a:latin typeface="Comic Sans MS" pitchFamily="66" charset="0"/>
                <a:ea typeface="Andale Sans UI" pitchFamily="2"/>
                <a:cs typeface="Tahoma" pitchFamily="2"/>
              </a:rPr>
              <a:t>T</a:t>
            </a:r>
            <a:r>
              <a:rPr lang="de-DE" sz="3600" b="0" i="0" u="none" strike="noStrike" kern="1200" dirty="0" err="1" smtClean="0">
                <a:ln>
                  <a:noFill/>
                </a:ln>
                <a:latin typeface="Comic Sans MS" pitchFamily="66" charset="0"/>
                <a:ea typeface="Andale Sans UI" pitchFamily="2"/>
                <a:cs typeface="Tahoma" pitchFamily="2"/>
              </a:rPr>
              <a:t>ropea</a:t>
            </a:r>
            <a:endParaRPr lang="de-DE" sz="3600" b="0" i="0" u="none" strike="noStrike" kern="1200" dirty="0">
              <a:ln>
                <a:noFill/>
              </a:ln>
              <a:latin typeface="Comic Sans MS" pitchFamily="66" charset="0"/>
              <a:ea typeface="Andale Sans UI" pitchFamily="2"/>
              <a:cs typeface="Tahoma" pitchFamily="2"/>
            </a:endParaRPr>
          </a:p>
        </p:txBody>
      </p:sp>
      <p:sp>
        <p:nvSpPr>
          <p:cNvPr id="6" name="Figura a mano libera 5"/>
          <p:cNvSpPr/>
          <p:nvPr/>
        </p:nvSpPr>
        <p:spPr>
          <a:xfrm>
            <a:off x="180000" y="3240000"/>
            <a:ext cx="2340000" cy="14400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99CCFF"/>
          </a:solidFill>
          <a:ln w="0">
            <a:solidFill>
              <a:srgbClr val="000000"/>
            </a:solidFill>
            <a:prstDash val="solid"/>
          </a:ln>
        </p:spPr>
        <p:txBody>
          <a:bodyPr vert="horz" wrap="none" lIns="90000" tIns="45000" rIns="90000" bIns="45000" anchor="ctr" anchorCtr="0" compatLnSpc="0"/>
          <a:lstStyle/>
          <a:p>
            <a:pPr marL="0" marR="0" lvl="0" indent="0" algn="ctr" rtl="0" hangingPunct="0">
              <a:lnSpc>
                <a:spcPct val="100000"/>
              </a:lnSpc>
              <a:spcBef>
                <a:spcPts val="0"/>
              </a:spcBef>
              <a:spcAft>
                <a:spcPts val="0"/>
              </a:spcAft>
              <a:buNone/>
              <a:tabLst/>
            </a:pPr>
            <a:r>
              <a:rPr lang="de-DE" sz="3200" dirty="0" err="1">
                <a:latin typeface="Comic Sans MS" pitchFamily="66" charset="0"/>
                <a:ea typeface="Andale Sans UI" pitchFamily="2"/>
                <a:cs typeface="Tahoma" pitchFamily="2"/>
              </a:rPr>
              <a:t>C</a:t>
            </a:r>
            <a:r>
              <a:rPr lang="de-DE" sz="3200" b="0" i="0" u="none" strike="noStrike" kern="1200" dirty="0" err="1" smtClean="0">
                <a:ln>
                  <a:noFill/>
                </a:ln>
                <a:latin typeface="Comic Sans MS" pitchFamily="66" charset="0"/>
                <a:ea typeface="Andale Sans UI" pitchFamily="2"/>
                <a:cs typeface="Tahoma" pitchFamily="2"/>
              </a:rPr>
              <a:t>atanzaro</a:t>
            </a:r>
            <a:endParaRPr lang="de-DE" sz="3200" b="0" i="0" u="none" strike="noStrike" kern="1200" dirty="0">
              <a:ln>
                <a:noFill/>
              </a:ln>
              <a:latin typeface="Comic Sans MS" pitchFamily="66" charset="0"/>
              <a:ea typeface="Andale Sans UI" pitchFamily="2"/>
              <a:cs typeface="Tahoma" pitchFamily="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buNone/>
            </a:pPr>
            <a:r>
              <a:rPr lang="it-IT" sz="4000" cap="none" dirty="0">
                <a:latin typeface="Comic Sans MS" pitchFamily="66" charset="0"/>
              </a:rPr>
              <a:t>F</a:t>
            </a:r>
            <a:r>
              <a:rPr lang="it-IT" sz="4000" cap="none" dirty="0" smtClean="0">
                <a:latin typeface="Comic Sans MS" pitchFamily="66" charset="0"/>
              </a:rPr>
              <a:t>ocus del progetto</a:t>
            </a:r>
            <a:endParaRPr lang="it-IT" sz="4000" cap="none" dirty="0">
              <a:latin typeface="Comic Sans MS" pitchFamily="66" charset="0"/>
            </a:endParaRPr>
          </a:p>
        </p:txBody>
      </p:sp>
      <p:pic>
        <p:nvPicPr>
          <p:cNvPr id="3" name="Immagine 2"/>
          <p:cNvPicPr>
            <a:picLocks noChangeAspect="1"/>
          </p:cNvPicPr>
          <p:nvPr/>
        </p:nvPicPr>
        <p:blipFill>
          <a:blip r:embed="rId2">
            <a:lum/>
            <a:alphaModFix/>
          </a:blip>
          <a:srcRect/>
          <a:stretch>
            <a:fillRect/>
          </a:stretch>
        </p:blipFill>
        <p:spPr>
          <a:xfrm rot="21031436">
            <a:off x="733758" y="1216162"/>
            <a:ext cx="4448246" cy="3687526"/>
          </a:xfrm>
          <a:prstGeom prst="rect">
            <a:avLst/>
          </a:prstGeom>
          <a:noFill/>
          <a:ln>
            <a:noFill/>
          </a:ln>
        </p:spPr>
      </p:pic>
      <p:pic>
        <p:nvPicPr>
          <p:cNvPr id="4" name="Immagine 3"/>
          <p:cNvPicPr>
            <a:picLocks noChangeAspect="1"/>
          </p:cNvPicPr>
          <p:nvPr/>
        </p:nvPicPr>
        <p:blipFill>
          <a:blip r:embed="rId3">
            <a:lum/>
            <a:alphaModFix/>
          </a:blip>
          <a:srcRect/>
          <a:stretch>
            <a:fillRect/>
          </a:stretch>
        </p:blipFill>
        <p:spPr>
          <a:xfrm rot="861567">
            <a:off x="5760392" y="1691605"/>
            <a:ext cx="3672408" cy="2338017"/>
          </a:xfrm>
          <a:prstGeom prst="rect">
            <a:avLst/>
          </a:prstGeom>
          <a:noFill/>
          <a:ln>
            <a:noFill/>
          </a:ln>
        </p:spPr>
      </p:pic>
      <p:pic>
        <p:nvPicPr>
          <p:cNvPr id="5" name="Immagine 4"/>
          <p:cNvPicPr>
            <a:picLocks noChangeAspect="1"/>
          </p:cNvPicPr>
          <p:nvPr/>
        </p:nvPicPr>
        <p:blipFill>
          <a:blip r:embed="rId4">
            <a:lum/>
            <a:alphaModFix/>
          </a:blip>
          <a:srcRect/>
          <a:stretch>
            <a:fillRect/>
          </a:stretch>
        </p:blipFill>
        <p:spPr>
          <a:xfrm rot="21094338">
            <a:off x="5566651" y="5215367"/>
            <a:ext cx="3132200" cy="1564168"/>
          </a:xfrm>
          <a:prstGeom prst="rect">
            <a:avLst/>
          </a:prstGeom>
          <a:noFill/>
          <a:ln>
            <a:noFill/>
          </a:ln>
        </p:spPr>
      </p:pic>
    </p:spTree>
    <p:extLst>
      <p:ext uri="{BB962C8B-B14F-4D97-AF65-F5344CB8AC3E}">
        <p14:creationId xmlns:p14="http://schemas.microsoft.com/office/powerpoint/2010/main" val="758296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808" y="357053"/>
            <a:ext cx="5400600" cy="88091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4000" cap="none" dirty="0">
                <a:latin typeface="Comic Sans MS" pitchFamily="66" charset="0"/>
              </a:rPr>
              <a:t>O</a:t>
            </a:r>
            <a:r>
              <a:rPr lang="x-none" sz="4000" cap="none" smtClean="0">
                <a:latin typeface="Comic Sans MS" pitchFamily="66" charset="0"/>
              </a:rPr>
              <a:t>biettivo generale</a:t>
            </a:r>
            <a:endParaRPr lang="x-none" sz="4000" cap="none">
              <a:latin typeface="Comic Sans MS" pitchFamily="66" charset="0"/>
            </a:endParaRPr>
          </a:p>
        </p:txBody>
      </p:sp>
      <p:pic>
        <p:nvPicPr>
          <p:cNvPr id="4" name="Immagine 3"/>
          <p:cNvPicPr>
            <a:picLocks noChangeAspect="1"/>
          </p:cNvPicPr>
          <p:nvPr/>
        </p:nvPicPr>
        <p:blipFill>
          <a:blip r:embed="rId3">
            <a:lum/>
            <a:alphaModFix/>
          </a:blip>
          <a:srcRect/>
          <a:stretch>
            <a:fillRect/>
          </a:stretch>
        </p:blipFill>
        <p:spPr>
          <a:xfrm rot="724402">
            <a:off x="7137823" y="722095"/>
            <a:ext cx="2619000" cy="1742760"/>
          </a:xfrm>
          <a:prstGeom prst="rect">
            <a:avLst/>
          </a:prstGeom>
          <a:noFill/>
          <a:ln>
            <a:noFill/>
          </a:ln>
        </p:spPr>
      </p:pic>
      <p:pic>
        <p:nvPicPr>
          <p:cNvPr id="5" name="Immagine 4"/>
          <p:cNvPicPr>
            <a:picLocks noChangeAspect="1"/>
          </p:cNvPicPr>
          <p:nvPr/>
        </p:nvPicPr>
        <p:blipFill>
          <a:blip r:embed="rId4">
            <a:lum/>
            <a:alphaModFix/>
          </a:blip>
          <a:srcRect/>
          <a:stretch>
            <a:fillRect/>
          </a:stretch>
        </p:blipFill>
        <p:spPr>
          <a:xfrm>
            <a:off x="2087984" y="1420387"/>
            <a:ext cx="5184576" cy="3439569"/>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44959">
            <a:off x="1511920" y="5147989"/>
            <a:ext cx="2880320" cy="201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1807">
            <a:off x="5774468" y="4648826"/>
            <a:ext cx="3269860" cy="229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oli">
  <a:themeElements>
    <a:clrScheme name="Angoli">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oli">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TotalTime>
  <Words>472</Words>
  <Application>Microsoft Office PowerPoint</Application>
  <PresentationFormat>Personalizzato</PresentationFormat>
  <Paragraphs>80</Paragraphs>
  <Slides>23</Slides>
  <Notes>15</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23</vt:i4>
      </vt:variant>
    </vt:vector>
  </HeadingPairs>
  <TitlesOfParts>
    <vt:vector size="36" baseType="lpstr">
      <vt:lpstr>Aharoni</vt:lpstr>
      <vt:lpstr>Andale Sans UI</vt:lpstr>
      <vt:lpstr>Arial</vt:lpstr>
      <vt:lpstr>Calibri</vt:lpstr>
      <vt:lpstr>Comic Sans MS</vt:lpstr>
      <vt:lpstr>Franklin Gothic Book</vt:lpstr>
      <vt:lpstr>Franklin Gothic Medium</vt:lpstr>
      <vt:lpstr>StarSymbol</vt:lpstr>
      <vt:lpstr>Tahoma</vt:lpstr>
      <vt:lpstr>Times New Roman</vt:lpstr>
      <vt:lpstr>Tunga</vt:lpstr>
      <vt:lpstr>Wingdings</vt:lpstr>
      <vt:lpstr>Angoli</vt:lpstr>
      <vt:lpstr>Presentazione standard di PowerPoint</vt:lpstr>
      <vt:lpstr>Presentazione standard di PowerPoint</vt:lpstr>
      <vt:lpstr>Progetto legalMente giovani</vt:lpstr>
      <vt:lpstr> Ambito del progetto  Interventi tesi alla diffusione della legalità  </vt:lpstr>
      <vt:lpstr>Presentazione standard di PowerPoint</vt:lpstr>
      <vt:lpstr>Presentazione standard di PowerPoint</vt:lpstr>
      <vt:lpstr>I fase: dove</vt:lpstr>
      <vt:lpstr>Focus del progetto</vt:lpstr>
      <vt:lpstr>Obiettivo generale</vt:lpstr>
      <vt:lpstr>Presentazione standard di PowerPoint</vt:lpstr>
      <vt:lpstr>LA MEDIAZIONE</vt:lpstr>
      <vt:lpstr>Obiettivi specifici</vt:lpstr>
      <vt:lpstr>Presentazione standard di PowerPoint</vt:lpstr>
      <vt:lpstr>Tutto ciò ATTRAVERSO L’ORIENTAMENTO….</vt:lpstr>
      <vt:lpstr>Chi siamo</vt:lpstr>
      <vt:lpstr>COSA FAREMO? </vt:lpstr>
      <vt:lpstr>Lo faremo cercando di capire: </vt:lpstr>
      <vt:lpstr>quindi</vt:lpstr>
      <vt:lpstr>Dopo la scuola… il progetto prosegue</vt:lpstr>
      <vt:lpstr>Presentazione standard di PowerPoint</vt:lpstr>
      <vt:lpstr>Fase finale elaborati per la partecipazione a</vt:lpstr>
      <vt:lpstr>Conclusione:Il progetto si concluderà con un convegno concorso al quale parteciperanno gli alunni coinvolti. Presentando il lavoro svolto  </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Ambito del progetto</dc:title>
  <dc:creator>sara</dc:creator>
  <cp:lastModifiedBy>massunta bonanno</cp:lastModifiedBy>
  <cp:revision>64</cp:revision>
  <dcterms:created xsi:type="dcterms:W3CDTF">2009-04-16T11:32:32Z</dcterms:created>
  <dcterms:modified xsi:type="dcterms:W3CDTF">2019-03-29T16:27:11Z</dcterms:modified>
</cp:coreProperties>
</file>