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 contrast="16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4DDB7D2-1E86-4750-9A97-05CFF4537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068" y="0"/>
            <a:ext cx="7825863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7A9C3B-7048-43B7-AA6E-A2A0301E9211}"/>
              </a:ext>
            </a:extLst>
          </p:cNvPr>
          <p:cNvSpPr txBox="1"/>
          <p:nvPr/>
        </p:nvSpPr>
        <p:spPr>
          <a:xfrm>
            <a:off x="3178125" y="3620005"/>
            <a:ext cx="5835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Percorso per le competenze trasversali e per l’orientamento</a:t>
            </a:r>
            <a:r>
              <a:rPr lang="it-IT" sz="3000" dirty="0"/>
              <a:t>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5D6092C-7571-43DD-9F59-3DE56C65BEA6}"/>
              </a:ext>
            </a:extLst>
          </p:cNvPr>
          <p:cNvSpPr/>
          <p:nvPr/>
        </p:nvSpPr>
        <p:spPr>
          <a:xfrm>
            <a:off x="2654993" y="2598003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anose="02020602080505020303" pitchFamily="18" charset="0"/>
              </a:rPr>
              <a:t>Associazione C.A.M GAIA</a:t>
            </a:r>
          </a:p>
        </p:txBody>
      </p:sp>
    </p:spTree>
    <p:extLst>
      <p:ext uri="{BB962C8B-B14F-4D97-AF65-F5344CB8AC3E}">
        <p14:creationId xmlns:p14="http://schemas.microsoft.com/office/powerpoint/2010/main" val="55080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5D6258-27AA-4E3F-8149-D24D5427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200" cap="none" dirty="0">
                <a:latin typeface="Baskerville Old Face" panose="02020602080505020303" pitchFamily="18" charset="0"/>
              </a:rPr>
              <a:t>L'associazione C.A.M. “Gaia” si costituisce nel dicembre 2007 come associazione onlus, ma si trasforma in  associazione di promozione sociale nel marzo 2012.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E365A5-C5B3-4FEF-B0F3-701DB3F95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0800" y="3205491"/>
            <a:ext cx="3398885" cy="2248181"/>
          </a:xfrm>
        </p:spPr>
        <p:txBody>
          <a:bodyPr>
            <a:noAutofit/>
          </a:bodyPr>
          <a:lstStyle/>
          <a:p>
            <a:pPr algn="ctr"/>
            <a:r>
              <a:rPr lang="it-IT" sz="2200" dirty="0">
                <a:latin typeface="Baskerville Old Face" panose="02020602080505020303" pitchFamily="18" charset="0"/>
              </a:rPr>
              <a:t>Un team di esperti professionisti mediatori, penali, scolastici e familiari, counselors in collaborazione con avvocati, psicologi, psicoterapeuti e pedagogisti.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B85B2E9-2D47-4F17-8930-BB197B3A4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5" t="17234" r="2281" b="14893"/>
          <a:stretch/>
        </p:blipFill>
        <p:spPr>
          <a:xfrm>
            <a:off x="5043715" y="592773"/>
            <a:ext cx="6012469" cy="52254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86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36A14CF-BB41-4959-B3AD-6DC675E82A0E}"/>
              </a:ext>
            </a:extLst>
          </p:cNvPr>
          <p:cNvCxnSpPr>
            <a:cxnSpLocks/>
          </p:cNvCxnSpPr>
          <p:nvPr/>
        </p:nvCxnSpPr>
        <p:spPr>
          <a:xfrm>
            <a:off x="0" y="3981157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2EC8A9-F13F-4DEC-8B0A-552F2499B7BD}"/>
              </a:ext>
            </a:extLst>
          </p:cNvPr>
          <p:cNvSpPr txBox="1"/>
          <p:nvPr/>
        </p:nvSpPr>
        <p:spPr>
          <a:xfrm>
            <a:off x="112541" y="309489"/>
            <a:ext cx="1173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Attualmente l’associazione ha una sede operativa sita in Catanzaro 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Viale Dei Normanni n. 149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. Una struttura con: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FECC9E-78ED-442B-8B23-0764AA6C8873}"/>
              </a:ext>
            </a:extLst>
          </p:cNvPr>
          <p:cNvSpPr txBox="1"/>
          <p:nvPr/>
        </p:nvSpPr>
        <p:spPr>
          <a:xfrm>
            <a:off x="112542" y="1152548"/>
            <a:ext cx="4745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sala formazione/ riunioni con postazioni informatiche ed impianto di video proiezione;</a:t>
            </a:r>
          </a:p>
          <a:p>
            <a:pPr marL="285750" lvl="0" indent="-285750">
              <a:buFontTx/>
              <a:buChar char="-"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setting con collegamento video per la supervisione;</a:t>
            </a:r>
          </a:p>
        </p:txBody>
      </p:sp>
      <p:pic>
        <p:nvPicPr>
          <p:cNvPr id="5" name="Immagine 4" descr="Immagine che contiene interni, fotografia, sedendo, piccolo&#10;&#10;Descrizione generata automaticamente">
            <a:extLst>
              <a:ext uri="{FF2B5EF4-FFF2-40B4-BE49-F238E27FC236}">
                <a16:creationId xmlns:a16="http://schemas.microsoft.com/office/drawing/2014/main" id="{69D1842A-9940-4887-BFEB-890A2A9A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184" y="930774"/>
            <a:ext cx="4745501" cy="474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E41F16-95B6-479E-8809-99EC3DB67DE2}"/>
              </a:ext>
            </a:extLst>
          </p:cNvPr>
          <p:cNvSpPr txBox="1"/>
          <p:nvPr/>
        </p:nvSpPr>
        <p:spPr>
          <a:xfrm>
            <a:off x="112541" y="2953609"/>
            <a:ext cx="547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segreteria;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8563E7-B7BD-482A-8B14-811D730097C7}"/>
              </a:ext>
            </a:extLst>
          </p:cNvPr>
          <p:cNvSpPr txBox="1"/>
          <p:nvPr/>
        </p:nvSpPr>
        <p:spPr>
          <a:xfrm>
            <a:off x="112541" y="3309000"/>
            <a:ext cx="474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ufficio direzionale.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AA2B20C-31F0-41F8-B835-D6F4710A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150" y="2553068"/>
            <a:ext cx="4140590" cy="4140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F40DDA2-58C9-42C5-89AF-F1EFDF0C4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042" y="1106182"/>
            <a:ext cx="4570093" cy="457009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705B984-AF2F-4BDF-BF3E-FAD5E90B37B9}"/>
              </a:ext>
            </a:extLst>
          </p:cNvPr>
          <p:cNvSpPr txBox="1"/>
          <p:nvPr/>
        </p:nvSpPr>
        <p:spPr>
          <a:xfrm>
            <a:off x="0" y="4236358"/>
            <a:ext cx="4912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All’interno dell’associazione non c’è un numero preciso di lavoratori: il numero può variare a seconda dei progetti a cui si lavora.</a:t>
            </a:r>
          </a:p>
        </p:txBody>
      </p:sp>
    </p:spTree>
    <p:extLst>
      <p:ext uri="{BB962C8B-B14F-4D97-AF65-F5344CB8AC3E}">
        <p14:creationId xmlns:p14="http://schemas.microsoft.com/office/powerpoint/2010/main" val="57844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0E0322-5B5C-42D4-A106-26AD26F1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80" y="759356"/>
            <a:ext cx="9607661" cy="1056319"/>
          </a:xfrm>
        </p:spPr>
        <p:txBody>
          <a:bodyPr/>
          <a:lstStyle/>
          <a:p>
            <a:pPr algn="ctr"/>
            <a:r>
              <a:rPr lang="it-IT" dirty="0">
                <a:latin typeface="Baskerville Old Face" panose="02020602080505020303" pitchFamily="18" charset="0"/>
              </a:rPr>
              <a:t>Gli obiettivi principali dell’associazione sono: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C6FA72-383F-4152-8E43-96F53B483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60" y="1860482"/>
            <a:ext cx="6046601" cy="4751229"/>
          </a:xfrm>
        </p:spPr>
        <p:txBody>
          <a:bodyPr>
            <a:normAutofit/>
          </a:bodyPr>
          <a:lstStyle/>
          <a:p>
            <a:r>
              <a:rPr lang="it-IT" b="1" dirty="0">
                <a:latin typeface="Baskerville Old Face" panose="02020602080505020303" pitchFamily="18" charset="0"/>
              </a:rPr>
              <a:t>implementare la diffusione della cultura della giustizia riparativa, facendo si che questa porti alla prevenzione del disagio e della devianza;</a:t>
            </a:r>
          </a:p>
          <a:p>
            <a:r>
              <a:rPr lang="it-IT" b="1" dirty="0">
                <a:latin typeface="Baskerville Old Face" panose="02020602080505020303" pitchFamily="18" charset="0"/>
              </a:rPr>
              <a:t>percorsi sulla legalità cittadinanza attiva e gestione alternativa dei conflitti;</a:t>
            </a:r>
          </a:p>
          <a:p>
            <a:r>
              <a:rPr lang="it-IT" b="1" dirty="0">
                <a:latin typeface="Baskerville Old Face" panose="02020602080505020303" pitchFamily="18" charset="0"/>
              </a:rPr>
              <a:t>implementare iniziative a tutela delle vittime anche attraverso percorsi di prevenzione nella comunità   </a:t>
            </a:r>
          </a:p>
          <a:p>
            <a:r>
              <a:rPr lang="it-IT" b="1" dirty="0">
                <a:latin typeface="Baskerville Old Face" panose="02020602080505020303" pitchFamily="18" charset="0"/>
              </a:rPr>
              <a:t>realizzare percorsi personalizzati di giustizia riparativa e di mediazione personale;</a:t>
            </a:r>
          </a:p>
          <a:p>
            <a:r>
              <a:rPr lang="it-IT" b="1" dirty="0">
                <a:latin typeface="Baskerville Old Face" panose="02020602080505020303" pitchFamily="18" charset="0"/>
              </a:rPr>
              <a:t>Formazione supervisione professionale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33BA50B-E9A4-4E28-9625-43CB0C32E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362" y="1860482"/>
            <a:ext cx="4645152" cy="802237"/>
          </a:xfrm>
        </p:spPr>
        <p:txBody>
          <a:bodyPr>
            <a:normAutofit/>
          </a:bodyPr>
          <a:lstStyle/>
          <a:p>
            <a:pPr algn="r"/>
            <a:r>
              <a:rPr lang="it-IT" sz="1900" dirty="0"/>
              <a:t>A seconda dell’obiettivo varia la tipologia di destinatario</a:t>
            </a:r>
            <a:r>
              <a:rPr lang="it-IT" sz="1800" dirty="0"/>
              <a:t>: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FEE091B-1756-461B-B905-B10188063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1310" y="2775537"/>
            <a:ext cx="5720862" cy="3346309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Comunità per giovani adulti in conflitto con la legge;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Istituti scolastici;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Vittime di reato e comunità;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Minori e adulti in conflitto con la legge;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Coppie separate o in fase di separazione;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Corsi di formazione, seminari, convegni.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1CB268F-BD08-4A39-8ED6-830C9E276821}"/>
              </a:ext>
            </a:extLst>
          </p:cNvPr>
          <p:cNvCxnSpPr>
            <a:cxnSpLocks/>
          </p:cNvCxnSpPr>
          <p:nvPr/>
        </p:nvCxnSpPr>
        <p:spPr>
          <a:xfrm>
            <a:off x="365761" y="1839720"/>
            <a:ext cx="1145110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64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68D66E-9A0C-49C0-A4B8-D937EE13026C}"/>
              </a:ext>
            </a:extLst>
          </p:cNvPr>
          <p:cNvSpPr txBox="1"/>
          <p:nvPr/>
        </p:nvSpPr>
        <p:spPr>
          <a:xfrm>
            <a:off x="267286" y="159490"/>
            <a:ext cx="5148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Ho iniziato il corso di PCTO presso l’associazione il 26 febbraio 2019 e l’ho concluso il 25 giugno 2019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815A6F8C-6182-40C8-85E4-5DC5144715B1}"/>
              </a:ext>
            </a:extLst>
          </p:cNvPr>
          <p:cNvCxnSpPr/>
          <p:nvPr/>
        </p:nvCxnSpPr>
        <p:spPr>
          <a:xfrm>
            <a:off x="5416061" y="822532"/>
            <a:ext cx="26587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A6BAED-278D-47D9-8C3E-F8CB723895C6}"/>
              </a:ext>
            </a:extLst>
          </p:cNvPr>
          <p:cNvSpPr txBox="1"/>
          <p:nvPr/>
        </p:nvSpPr>
        <p:spPr>
          <a:xfrm>
            <a:off x="8299939" y="591699"/>
            <a:ext cx="307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Totale di 20 ore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F508CB6-BF9D-4192-860F-F26C687E5C04}"/>
              </a:ext>
            </a:extLst>
          </p:cNvPr>
          <p:cNvCxnSpPr>
            <a:cxnSpLocks/>
          </p:cNvCxnSpPr>
          <p:nvPr/>
        </p:nvCxnSpPr>
        <p:spPr>
          <a:xfrm>
            <a:off x="2670516" y="1602138"/>
            <a:ext cx="0" cy="1886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C73D85-9D14-46FA-852A-0413D68217A6}"/>
              </a:ext>
            </a:extLst>
          </p:cNvPr>
          <p:cNvSpPr txBox="1"/>
          <p:nvPr/>
        </p:nvSpPr>
        <p:spPr>
          <a:xfrm>
            <a:off x="187568" y="3697813"/>
            <a:ext cx="496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In questo percorso sono stata seguita dalla dott.ssa Alessandra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Mercantini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una professionista e una donna meravigliosa, che conosco già da diverso tempo!</a:t>
            </a:r>
          </a:p>
        </p:txBody>
      </p:sp>
      <p:pic>
        <p:nvPicPr>
          <p:cNvPr id="10" name="Immagine 9" descr="Immagine che contiene interni, uomo, finestra, specchio&#10;&#10;Descrizione generata automaticamente">
            <a:extLst>
              <a:ext uri="{FF2B5EF4-FFF2-40B4-BE49-F238E27FC236}">
                <a16:creationId xmlns:a16="http://schemas.microsoft.com/office/drawing/2014/main" id="{1811BC5E-A319-4A2D-A647-788295203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19" t="5598" r="29556"/>
          <a:stretch/>
        </p:blipFill>
        <p:spPr>
          <a:xfrm>
            <a:off x="8212877" y="1322677"/>
            <a:ext cx="3250258" cy="4332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 descr="Immagine che contiene uomo, arancia, usando, donna&#10;&#10;Descrizione generata automaticamente">
            <a:extLst>
              <a:ext uri="{FF2B5EF4-FFF2-40B4-BE49-F238E27FC236}">
                <a16:creationId xmlns:a16="http://schemas.microsoft.com/office/drawing/2014/main" id="{4AF99D0D-E1CC-43CC-887F-3E9E8A92D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9" t="52625" r="2051" b="2127"/>
          <a:stretch/>
        </p:blipFill>
        <p:spPr>
          <a:xfrm>
            <a:off x="7493627" y="3133927"/>
            <a:ext cx="4239539" cy="3340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 descr="Immagine che contiene persona, posando, inpiedi, fotografia&#10;&#10;Descrizione generata automaticamente">
            <a:extLst>
              <a:ext uri="{FF2B5EF4-FFF2-40B4-BE49-F238E27FC236}">
                <a16:creationId xmlns:a16="http://schemas.microsoft.com/office/drawing/2014/main" id="{BFBB9825-8119-4D31-A851-0D7775EF67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312"/>
          <a:stretch/>
        </p:blipFill>
        <p:spPr>
          <a:xfrm>
            <a:off x="5649508" y="1246424"/>
            <a:ext cx="2191899" cy="490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6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erba, facciata, guardando&#10;&#10;Descrizione generata automaticamente">
            <a:extLst>
              <a:ext uri="{FF2B5EF4-FFF2-40B4-BE49-F238E27FC236}">
                <a16:creationId xmlns:a16="http://schemas.microsoft.com/office/drawing/2014/main" id="{36414096-35E6-497A-AB0C-908E58232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13" y="275772"/>
            <a:ext cx="6096000" cy="3429000"/>
          </a:xfrm>
          <a:prstGeom prst="rect">
            <a:avLst/>
          </a:prstGeom>
        </p:spPr>
      </p:pic>
      <p:pic>
        <p:nvPicPr>
          <p:cNvPr id="5" name="Immagine 4" descr="Immagine che contiene persona, edificio, esterni, persone&#10;&#10;Descrizione generata automaticamente">
            <a:extLst>
              <a:ext uri="{FF2B5EF4-FFF2-40B4-BE49-F238E27FC236}">
                <a16:creationId xmlns:a16="http://schemas.microsoft.com/office/drawing/2014/main" id="{A17B24CB-02C6-444C-A12C-4FCA99191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7" y="1803401"/>
            <a:ext cx="7379708" cy="415108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5BD436-E733-4995-8FFD-57D1E91AFEA3}"/>
              </a:ext>
            </a:extLst>
          </p:cNvPr>
          <p:cNvSpPr txBox="1"/>
          <p:nvPr/>
        </p:nvSpPr>
        <p:spPr>
          <a:xfrm>
            <a:off x="386639" y="312393"/>
            <a:ext cx="5322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Già nel 2016 ho iniziato con lei un percorso, che mi ha portata a partecipare a manifestazioni e a fare volontariato…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21D322-EBC5-477E-A6B6-F12032E30442}"/>
              </a:ext>
            </a:extLst>
          </p:cNvPr>
          <p:cNvSpPr txBox="1"/>
          <p:nvPr/>
        </p:nvSpPr>
        <p:spPr>
          <a:xfrm>
            <a:off x="7934178" y="4229465"/>
            <a:ext cx="3812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…che ho continuato durante tutti questi anni, compreso l’anno scorso!</a:t>
            </a:r>
          </a:p>
        </p:txBody>
      </p:sp>
    </p:spTree>
    <p:extLst>
      <p:ext uri="{BB962C8B-B14F-4D97-AF65-F5344CB8AC3E}">
        <p14:creationId xmlns:p14="http://schemas.microsoft.com/office/powerpoint/2010/main" val="10199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B43DE3-34C2-4F85-B76B-75FAC772A5CE}"/>
              </a:ext>
            </a:extLst>
          </p:cNvPr>
          <p:cNvSpPr txBox="1"/>
          <p:nvPr/>
        </p:nvSpPr>
        <p:spPr>
          <a:xfrm>
            <a:off x="1693985" y="763171"/>
            <a:ext cx="8804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Tutte le esperienze fatte insieme all’associazione C.A.M. GAIA mi hanno permesso di capire molti aspetti della vita che prima ignoravo!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Mi hanno permesso di migliorare il rapporto con me stessa, incrementando la fiducia nelle mie potenzialità, e di migliorare il rapporto con gli altri, indipendentemente dalla persona che mi si sarebbe posta davanti: ho sviluppato particolarmente la mia intelligenza emotiva, spesso fin troppo, riuscendo a immedesimarsi nei panni dell’altro, cercando di capire le emozioni e motivazioni delle azioni compiute.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23F264-0C41-45B8-A2A0-649FA4F344FE}"/>
              </a:ext>
            </a:extLst>
          </p:cNvPr>
          <p:cNvSpPr txBox="1"/>
          <p:nvPr/>
        </p:nvSpPr>
        <p:spPr>
          <a:xfrm>
            <a:off x="1693985" y="3436581"/>
            <a:ext cx="8804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Mi sento di dire che con l’associazione e la dott.ssa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Mercantini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ho trascorso una parte della mia esistenza nel migliore dei modi e che questo rapporto mi ha permesso di diventare migliore non solo per me stessa e per quelli che entrano (ed entreranno) in contatto con me, ma anche per la società del futuro.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7E9D19-A6DD-4DBF-9966-71DA01CB1622}"/>
              </a:ext>
            </a:extLst>
          </p:cNvPr>
          <p:cNvSpPr txBox="1"/>
          <p:nvPr/>
        </p:nvSpPr>
        <p:spPr>
          <a:xfrm>
            <a:off x="9687951" y="5245447"/>
            <a:ext cx="2504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Informal Roman" panose="030604020304060B0204" pitchFamily="66" charset="0"/>
              </a:rPr>
              <a:t>Grazie!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C2269A-6306-46AE-AB70-A0823A5531C4}"/>
              </a:ext>
            </a:extLst>
          </p:cNvPr>
          <p:cNvSpPr txBox="1"/>
          <p:nvPr/>
        </p:nvSpPr>
        <p:spPr>
          <a:xfrm>
            <a:off x="7831016" y="6094829"/>
            <a:ext cx="436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Roberta Talarico, VBS, 2019/2020</a:t>
            </a:r>
          </a:p>
        </p:txBody>
      </p:sp>
    </p:spTree>
    <p:extLst>
      <p:ext uri="{BB962C8B-B14F-4D97-AF65-F5344CB8AC3E}">
        <p14:creationId xmlns:p14="http://schemas.microsoft.com/office/powerpoint/2010/main" val="192557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TM10001114[[fn=Raccolta]]</Template>
  <TotalTime>167</TotalTime>
  <Words>495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Baskerville Old Face</vt:lpstr>
      <vt:lpstr>Gill Sans MT</vt:lpstr>
      <vt:lpstr>Informal Roman</vt:lpstr>
      <vt:lpstr>Raccolta</vt:lpstr>
      <vt:lpstr>Presentazione standard di PowerPoint</vt:lpstr>
      <vt:lpstr>L'associazione C.A.M. “Gaia” si costituisce nel dicembre 2007 come associazione onlus, ma si trasforma in  associazione di promozione sociale nel marzo 2012. </vt:lpstr>
      <vt:lpstr>Presentazione standard di PowerPoint</vt:lpstr>
      <vt:lpstr>Gli obiettivi principali dell’associazione sono: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Giuseppina Scamardi</dc:creator>
  <cp:lastModifiedBy>Giuseppina Scamardi</cp:lastModifiedBy>
  <cp:revision>29</cp:revision>
  <dcterms:created xsi:type="dcterms:W3CDTF">2020-06-16T10:42:49Z</dcterms:created>
  <dcterms:modified xsi:type="dcterms:W3CDTF">2020-06-16T16:42:04Z</dcterms:modified>
</cp:coreProperties>
</file>